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B476-9BC0-730E-7161-FCD766090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10C40-ED9C-0FC0-2758-F37998981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2A1F-BB01-70D8-8174-DC2F5C8A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99E49-7C87-D309-B2CE-B52451F1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6A1EB-A657-38BC-E020-CFBD7025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537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A0F3-038B-52C6-83D6-E0D6229D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2F055-D51E-3779-E6A3-B4AF1C79D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BC426-7CBD-0658-20EA-DE9E19EB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70B30-FABB-CFC3-B732-8CB1AD8B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F0F6-0C09-3E18-F294-7B83C70E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30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AB9935-5FEB-8578-95BB-8B04309A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C2A48-A671-7D7D-819A-3EC464696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449A2-A4C5-A4B1-B4CF-7CE67C54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9ADEE-C8C1-FCC4-11C4-E07CF107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375F-EE58-CEAE-AC8F-C2C76BB2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38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9857-3202-296E-061E-3E4027AC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3B3F2-462C-336B-17DA-9E84AAC7E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834B5-3838-80E0-A67B-1606499F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FF0B2-0BC8-0F53-2F43-D6BC395B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F1ABF-BA0D-0F18-C620-C4F7BC74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368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EC43-1F33-9E7E-8EA4-BDAC38C0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1E28-60DE-F2A2-3FBA-B07BF0C60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A189F-6514-A8C9-8767-F017229F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6DF3C-832C-A21B-E65C-4BA8AFD9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15FE0-2A8F-1641-2479-6FAFF66B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890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4F53-12CB-0C6E-5FB0-220A8D29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9A582-271D-665D-C761-394F9121B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3AE1D-D0F4-39D8-A59A-534AB77D2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50247-1C83-1C86-A9B2-D180AEF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40F6A-69FA-BA7C-4FF6-25141190F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EB3EF-866C-A092-A454-FECEA8BD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61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9A73-73B8-6BD8-C7BD-647F6087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CFD4-5A8D-172E-EFD1-91513C646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BDB88-F3E3-EA48-8E2A-32D1674AF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7C73A-E53B-0399-282A-FE3E7F419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BA790-C6EC-65D8-01DF-9BCD18550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CB669-6911-F10E-EC6C-F5087D4B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8FC99-3F83-E459-27F4-83AE0979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ED32A-DF54-1EE2-75CA-546C936C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887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E38E-0F56-DC9E-03C4-2B4807AC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F1546-BAFC-5A4A-7973-925B9B9A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44943-BAD1-A541-46FB-00F3B152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2BB5C-E3AF-CC90-BEC2-C3794C01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77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A1A86-3F70-9F19-49EE-36207095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D5A5C-514C-3463-0865-A4BBE48A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C341D-46F3-2494-BBA5-13B47B00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632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958A-63AE-725A-20A3-E88F729F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892A-6992-BF4F-261E-B2F51AFEE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89429-8B66-D34B-D6AA-4B740B492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3289A-E6C0-17F7-AE25-06FB0109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F795F-B56E-FFEB-8492-585FC5F3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22073-1346-85B1-04F7-2A04EC2E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30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7995D-27CF-8C9E-B787-F8F5E8B8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51767-0692-AC54-35BD-1055255F1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B4CD0-6ED7-FDDD-674C-2386181E0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39C8D-2C76-AF96-22EB-66C5B1A4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D03FC-9D11-F250-4361-D7083E2B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7B28B-8F87-BFB2-F3B1-67C6DD2C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36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73B30-1979-9ACB-B5DB-5D84764B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ECCAF-B671-208D-8FEB-1088FC04F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6D8BD-A859-1FDB-F18D-213883D78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D9ED-F487-46E1-AA3B-F87EAF8791FD}" type="datetimeFigureOut">
              <a:rPr lang="en-ID" smtClean="0"/>
              <a:t>19/09/2023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1034A-04CE-0FA1-9D89-DAE826E3C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B162C-F686-B23F-15EE-DF79EE4CF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C5001-F302-4319-923B-FEB7A12312B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564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ew white pap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A1B7FC5-FEE1-3EFF-BEA8-B7441E87D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t="12222" r="18383" b="2222"/>
          <a:stretch/>
        </p:blipFill>
        <p:spPr>
          <a:xfrm>
            <a:off x="7213600" y="416560"/>
            <a:ext cx="2123440" cy="5867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4B8644-FFB1-E8D9-4A0A-682D6430950B}"/>
              </a:ext>
            </a:extLst>
          </p:cNvPr>
          <p:cNvSpPr txBox="1"/>
          <p:nvPr/>
        </p:nvSpPr>
        <p:spPr>
          <a:xfrm>
            <a:off x="9408860" y="2408555"/>
            <a:ext cx="1411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Mining Expo</a:t>
            </a:r>
          </a:p>
          <a:p>
            <a:r>
              <a:rPr lang="en-US" dirty="0"/>
              <a:t>Toll</a:t>
            </a:r>
          </a:p>
          <a:p>
            <a:r>
              <a:rPr lang="en-US" dirty="0"/>
              <a:t>13 Sept 2023</a:t>
            </a:r>
          </a:p>
          <a:p>
            <a:r>
              <a:rPr lang="en-US" dirty="0"/>
              <a:t>(45.500)</a:t>
            </a:r>
            <a:endParaRPr lang="en-ID" dirty="0"/>
          </a:p>
        </p:txBody>
      </p:sp>
      <p:pic>
        <p:nvPicPr>
          <p:cNvPr id="14" name="Picture 13" descr="Several pieces of paper&#10;&#10;Description automatically generated">
            <a:extLst>
              <a:ext uri="{FF2B5EF4-FFF2-40B4-BE49-F238E27FC236}">
                <a16:creationId xmlns:a16="http://schemas.microsoft.com/office/drawing/2014/main" id="{1AF9726B-F23F-1E59-9E37-D1BC45C1B0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636" r="-6729" b="15177"/>
          <a:stretch/>
        </p:blipFill>
        <p:spPr>
          <a:xfrm>
            <a:off x="393700" y="2916083"/>
            <a:ext cx="3292493" cy="2618856"/>
          </a:xfrm>
          <a:prstGeom prst="rect">
            <a:avLst/>
          </a:prstGeom>
        </p:spPr>
      </p:pic>
      <p:pic>
        <p:nvPicPr>
          <p:cNvPr id="15" name="Picture 14" descr="A receipt on a table&#10;&#10;Description automatically generated">
            <a:extLst>
              <a:ext uri="{FF2B5EF4-FFF2-40B4-BE49-F238E27FC236}">
                <a16:creationId xmlns:a16="http://schemas.microsoft.com/office/drawing/2014/main" id="{90683C7F-AD57-FAF1-EA1F-E33F7065FD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2790" r="2486" b="6455"/>
          <a:stretch/>
        </p:blipFill>
        <p:spPr>
          <a:xfrm>
            <a:off x="393700" y="1017595"/>
            <a:ext cx="4140200" cy="17926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06DE9E-25D2-97D5-E077-CDF86D9F3892}"/>
              </a:ext>
            </a:extLst>
          </p:cNvPr>
          <p:cNvSpPr txBox="1"/>
          <p:nvPr/>
        </p:nvSpPr>
        <p:spPr>
          <a:xfrm>
            <a:off x="3756440" y="3429000"/>
            <a:ext cx="1459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Mining Expo</a:t>
            </a:r>
          </a:p>
          <a:p>
            <a:r>
              <a:rPr lang="en-US" dirty="0"/>
              <a:t>Toll &amp; Parking</a:t>
            </a:r>
          </a:p>
          <a:p>
            <a:r>
              <a:rPr lang="en-US" dirty="0"/>
              <a:t>12 Sept 2023</a:t>
            </a:r>
          </a:p>
          <a:p>
            <a:r>
              <a:rPr lang="en-US" dirty="0"/>
              <a:t>(79.500)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2621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veral pieces of paper with writing on it&#10;&#10;Description automatically generated">
            <a:extLst>
              <a:ext uri="{FF2B5EF4-FFF2-40B4-BE49-F238E27FC236}">
                <a16:creationId xmlns:a16="http://schemas.microsoft.com/office/drawing/2014/main" id="{F48A6DF5-198D-46CA-B667-C054E0E61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1" r="-579" b="29113"/>
          <a:stretch/>
        </p:blipFill>
        <p:spPr>
          <a:xfrm>
            <a:off x="6410877" y="1906621"/>
            <a:ext cx="3102774" cy="3093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883ED8-B2B6-3057-1882-D9CE0ECE1535}"/>
              </a:ext>
            </a:extLst>
          </p:cNvPr>
          <p:cNvSpPr txBox="1"/>
          <p:nvPr/>
        </p:nvSpPr>
        <p:spPr>
          <a:xfrm>
            <a:off x="1565720" y="5266124"/>
            <a:ext cx="1459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Mining Expo</a:t>
            </a:r>
          </a:p>
          <a:p>
            <a:r>
              <a:rPr lang="en-US" dirty="0"/>
              <a:t>Toll &amp; Parking</a:t>
            </a:r>
          </a:p>
          <a:p>
            <a:r>
              <a:rPr lang="en-US" dirty="0"/>
              <a:t>14 Sept 2023</a:t>
            </a:r>
          </a:p>
          <a:p>
            <a:r>
              <a:rPr lang="en-US" dirty="0"/>
              <a:t>(72.500)</a:t>
            </a:r>
            <a:endParaRPr lang="en-ID" dirty="0"/>
          </a:p>
        </p:txBody>
      </p:sp>
      <p:pic>
        <p:nvPicPr>
          <p:cNvPr id="10" name="Picture 9" descr="Several pieces of paper on a table&#10;&#10;Description automatically generated">
            <a:extLst>
              <a:ext uri="{FF2B5EF4-FFF2-40B4-BE49-F238E27FC236}">
                <a16:creationId xmlns:a16="http://schemas.microsoft.com/office/drawing/2014/main" id="{CCBBF03A-E8C8-5FDC-49B9-E33F8458CC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8" b="17631"/>
          <a:stretch/>
        </p:blipFill>
        <p:spPr>
          <a:xfrm rot="16200000">
            <a:off x="1273875" y="1118505"/>
            <a:ext cx="3084913" cy="4620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AC14D1-E6DD-00A4-9629-AA895D3B83B4}"/>
              </a:ext>
            </a:extLst>
          </p:cNvPr>
          <p:cNvSpPr txBox="1"/>
          <p:nvPr/>
        </p:nvSpPr>
        <p:spPr>
          <a:xfrm>
            <a:off x="6783258" y="5266123"/>
            <a:ext cx="1459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Mining Expo</a:t>
            </a:r>
          </a:p>
          <a:p>
            <a:r>
              <a:rPr lang="en-US" dirty="0"/>
              <a:t>Toll &amp; Parking</a:t>
            </a:r>
          </a:p>
          <a:p>
            <a:r>
              <a:rPr lang="en-US" dirty="0"/>
              <a:t>15 Sept 2023</a:t>
            </a:r>
          </a:p>
          <a:p>
            <a:r>
              <a:rPr lang="en-US" dirty="0"/>
              <a:t>(72.500)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921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air of white paper with black text&#10;&#10;Description automatically generated">
            <a:extLst>
              <a:ext uri="{FF2B5EF4-FFF2-40B4-BE49-F238E27FC236}">
                <a16:creationId xmlns:a16="http://schemas.microsoft.com/office/drawing/2014/main" id="{AAC78FF3-7AE7-1971-767C-378601A8F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12222" r="23383"/>
          <a:stretch/>
        </p:blipFill>
        <p:spPr>
          <a:xfrm>
            <a:off x="1158239" y="419100"/>
            <a:ext cx="2011681" cy="6019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1BC7E9-CEEF-6613-FF8B-14974959F897}"/>
              </a:ext>
            </a:extLst>
          </p:cNvPr>
          <p:cNvSpPr txBox="1"/>
          <p:nvPr/>
        </p:nvSpPr>
        <p:spPr>
          <a:xfrm>
            <a:off x="3647440" y="2367280"/>
            <a:ext cx="1411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Mining Expo</a:t>
            </a:r>
          </a:p>
          <a:p>
            <a:r>
              <a:rPr lang="en-US" dirty="0"/>
              <a:t>Toll</a:t>
            </a:r>
          </a:p>
          <a:p>
            <a:r>
              <a:rPr lang="en-US" dirty="0"/>
              <a:t>16 Sept 2023</a:t>
            </a:r>
          </a:p>
          <a:p>
            <a:r>
              <a:rPr lang="en-US" dirty="0"/>
              <a:t>(45.500)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191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51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Derry Afifudin Adiwijaya</dc:creator>
  <cp:lastModifiedBy>Derry Afifudin Adiwijaya</cp:lastModifiedBy>
  <cp:revision>1</cp:revision>
  <dcterms:created xsi:type="dcterms:W3CDTF">2023-09-18T23:16:00Z</dcterms:created>
  <dcterms:modified xsi:type="dcterms:W3CDTF">2023-09-18T23:45:01Z</dcterms:modified>
</cp:coreProperties>
</file>