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5864C-5880-469C-938D-505DA5B7D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13AC07-64B8-466D-8E89-42D3DD1D5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B312E-0F75-4F0C-8E07-95CF61F1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4F395-04BF-4E1F-8543-AB5DAAC7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E6B0F-8D45-4235-8A19-02A20179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770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AAE3C-E3CB-4E19-BF69-F117175FD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02CD3-6C85-4CD6-93E3-28E3216F1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1E27C-25FF-4367-8335-EF1181947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668AD-12E7-4442-B3DB-C9B61A28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7E4B8-D202-4285-ACAE-A0B308DC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811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1D0F6F-A781-4CE1-AA91-634BE0432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FD2AE-0141-40C4-9329-09D9BFC08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10594-6A33-4E28-AAEC-A5AF2DFB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55A2F-FA8F-4B22-8741-470BD441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1E10-459B-40A2-ACDB-832224501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173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C4678-E9E0-468D-AAE4-6A05F21A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2DA61-208B-4E9E-B1AB-5F1F84867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4EFC6-F12A-49D1-A36A-2DD54E211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3C96C-5E82-4FEF-8B35-7FDC97C9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6E68-EEC5-466D-8194-6AB85C9D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524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D5037-DABC-4859-950E-A855F3122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4F852-86E3-49BA-9285-942907398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0437E-43CB-4542-B6C9-08095112C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9292E-AA32-490A-BA36-3EB42A3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14085-9A44-45DF-950C-121B08990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66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48EBE-7AC8-4AF4-A338-3DA17770E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2D79C-D53C-4A0A-937E-72588A665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D501A-E4EF-4A80-957E-1F6801219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4FC39-6508-46DC-A6CA-E0E7AC9CC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F0CB7-88E7-48A6-A7FA-25FDE271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F074F-C266-4BD6-BBB4-1BB874A6A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636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0828-3B40-48A1-A001-715DF7BE9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B896E-AA47-4072-9E4D-6CA30DE83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E6319-D0EC-4AF1-BCD1-EFA675D23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5A7B6-E02A-4D0C-8AF3-307CC6CA7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E6EEA4-F2A3-4D42-A657-E0A618CB9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44309E-F5D3-4EAB-B4FF-8998523C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512511-018F-41A2-B734-D7E9A76D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D40492-E187-4B00-A6FE-E372D014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746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5EDDD-A00A-4E78-949A-6545880E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39B0B4-8D87-4F30-8320-F20A846D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35FCC5-B54A-4362-95FE-F980E260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271F73-472D-4A91-A038-1ADF6474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345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6499D-7C64-49B4-AB9F-114A8BE2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B84D30-62E7-4236-88DB-2B12D702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AFB11-0234-4779-9C4D-C1B6337F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659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15CC1-4596-497B-AC17-0F837C95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8A099-80A5-4001-9DCC-812162976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9789B-41D3-425F-A4D9-972592AE8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9E470-CA39-4737-989C-5B2B682D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6DBB9-A798-4C55-A24E-EE57ADDB5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85320-0F04-41FA-B526-51E03FA8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965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1255-80B4-4A21-85A9-200E766C0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B5C2-0501-4B01-9B5B-DF8331277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4447F-79F0-439C-8930-2E8207486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65455-C2FC-401B-BC1B-514DBB58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E527E-8EB9-4C6C-B0C2-0B0E7E93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89CB4-48AE-447A-8EC9-EF8CE229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895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B94BAA-80B0-4DA5-A87A-85088CA1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DA655-7A27-44E9-84DA-12A167A3E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D4970-0EE7-4910-A82A-14ED7AE4B7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035E-C86C-4D13-8737-549883B0A29A}" type="datetimeFigureOut">
              <a:rPr lang="en-ID" smtClean="0"/>
              <a:t>09/05/2018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6E52B-CE32-49B5-85D9-90DA6C557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D5D75-4FBF-4AB4-8EF3-1B0E52AA7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04645-4287-48DF-8278-283E9674C8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16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647D02-16D8-4445-BDE2-9ACA5EBE6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62" y="1123949"/>
            <a:ext cx="9656812" cy="475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FB656A-39A1-4502-829D-D794702BA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74" y="964149"/>
            <a:ext cx="5981700" cy="53241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CE0BB5-1A1B-4900-956E-51EB445FD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378" y="1099478"/>
            <a:ext cx="5734050" cy="51887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D7A2B1-8775-4C0E-888E-97DF85D1D3D5}"/>
              </a:ext>
            </a:extLst>
          </p:cNvPr>
          <p:cNvSpPr txBox="1"/>
          <p:nvPr/>
        </p:nvSpPr>
        <p:spPr>
          <a:xfrm>
            <a:off x="516835" y="308132"/>
            <a:ext cx="3419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228922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 Boedi Santoso</dc:creator>
  <cp:lastModifiedBy>R M Boedi Santoso</cp:lastModifiedBy>
  <cp:revision>1</cp:revision>
  <dcterms:created xsi:type="dcterms:W3CDTF">2018-05-09T03:52:39Z</dcterms:created>
  <dcterms:modified xsi:type="dcterms:W3CDTF">2018-05-09T03:56:29Z</dcterms:modified>
</cp:coreProperties>
</file>