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9" r:id="rId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271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454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616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080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0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37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70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64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115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733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337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2584D-5EE6-4652-B073-70E4283C51B1}" type="datetimeFigureOut">
              <a:rPr lang="en-ID" smtClean="0"/>
              <a:t>29/12/2021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B75F-C475-4AF6-AAA7-4B3571DF11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622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68B150-7042-43D8-B7F3-E24919BA1D7C}"/>
              </a:ext>
            </a:extLst>
          </p:cNvPr>
          <p:cNvSpPr/>
          <p:nvPr/>
        </p:nvSpPr>
        <p:spPr>
          <a:xfrm>
            <a:off x="0" y="-2919"/>
            <a:ext cx="9144000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350"/>
              <a:t>28 Dec 2021 by Dwi Nur  IN PROCESS CLAIM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C96420-9D45-40D0-BDD9-8D2EF86CD445}"/>
              </a:ext>
            </a:extLst>
          </p:cNvPr>
          <p:cNvSpPr/>
          <p:nvPr/>
        </p:nvSpPr>
        <p:spPr>
          <a:xfrm>
            <a:off x="0" y="319780"/>
            <a:ext cx="2052000" cy="286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Odo: 42056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9CB86-BBE0-4B2C-ADFC-E9B64128B5D5}"/>
              </a:ext>
            </a:extLst>
          </p:cNvPr>
          <p:cNvSpPr/>
          <p:nvPr/>
        </p:nvSpPr>
        <p:spPr>
          <a:xfrm>
            <a:off x="2276506" y="319779"/>
            <a:ext cx="2052000" cy="286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 Volume :  25.7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B5591-F7DE-492C-A4A6-6ED9FE244851}"/>
              </a:ext>
            </a:extLst>
          </p:cNvPr>
          <p:cNvSpPr/>
          <p:nvPr/>
        </p:nvSpPr>
        <p:spPr>
          <a:xfrm>
            <a:off x="7076654" y="319778"/>
            <a:ext cx="2052000" cy="286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Type:  Dexlite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14039-93E3-4A65-848E-8E5280B9BBCE}"/>
              </a:ext>
            </a:extLst>
          </p:cNvPr>
          <p:cNvSpPr/>
          <p:nvPr/>
        </p:nvSpPr>
        <p:spPr>
          <a:xfrm>
            <a:off x="4464548" y="319777"/>
            <a:ext cx="2448000" cy="286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Amount : IDR   250,000</a:t>
            </a:r>
          </a:p>
        </p:txBody>
      </p:sp>
      <p:pic>
        <p:nvPicPr>
          <p:cNvPr id="10" name="Picture 9" descr="A close up of a car dashboard&#10;&#10;Description automatically generated with low confidence">
            <a:extLst>
              <a:ext uri="{FF2B5EF4-FFF2-40B4-BE49-F238E27FC236}">
                <a16:creationId xmlns:a16="http://schemas.microsoft.com/office/drawing/2014/main" id="{D104E5DA-2467-44BB-AEC2-12C8D9BEF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20" y="3934565"/>
            <a:ext cx="3648764" cy="2736573"/>
          </a:xfrm>
          <a:prstGeom prst="rect">
            <a:avLst/>
          </a:prstGeom>
        </p:spPr>
      </p:pic>
      <p:pic>
        <p:nvPicPr>
          <p:cNvPr id="13" name="Picture 12" descr="A close up of a car dashboard&#10;&#10;Description automatically generated with low confidence">
            <a:extLst>
              <a:ext uri="{FF2B5EF4-FFF2-40B4-BE49-F238E27FC236}">
                <a16:creationId xmlns:a16="http://schemas.microsoft.com/office/drawing/2014/main" id="{C7F7B220-D354-4222-84B1-15F65C98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718312"/>
            <a:ext cx="3533301" cy="2649976"/>
          </a:xfrm>
          <a:prstGeom prst="rect">
            <a:avLst/>
          </a:prstGeom>
        </p:spPr>
      </p:pic>
      <p:pic>
        <p:nvPicPr>
          <p:cNvPr id="16" name="Picture 15" descr="A car parked at a gas station&#10;&#10;Description automatically generated with medium confidence">
            <a:extLst>
              <a:ext uri="{FF2B5EF4-FFF2-40B4-BE49-F238E27FC236}">
                <a16:creationId xmlns:a16="http://schemas.microsoft.com/office/drawing/2014/main" id="{03C89F8A-D2BB-4540-B5B8-DB6E21090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20" y="958801"/>
            <a:ext cx="3648764" cy="2736573"/>
          </a:xfrm>
          <a:prstGeom prst="rect">
            <a:avLst/>
          </a:prstGeom>
        </p:spPr>
      </p:pic>
      <p:pic>
        <p:nvPicPr>
          <p:cNvPr id="18" name="Picture 17" descr="Text, letter&#10;&#10;Description automatically generated">
            <a:extLst>
              <a:ext uri="{FF2B5EF4-FFF2-40B4-BE49-F238E27FC236}">
                <a16:creationId xmlns:a16="http://schemas.microsoft.com/office/drawing/2014/main" id="{26277149-3AA1-43AC-9AA7-EDA9EFD0D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0" y="3440920"/>
            <a:ext cx="4395102" cy="32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6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68B150-7042-43D8-B7F3-E24919BA1D7C}"/>
              </a:ext>
            </a:extLst>
          </p:cNvPr>
          <p:cNvSpPr/>
          <p:nvPr/>
        </p:nvSpPr>
        <p:spPr>
          <a:xfrm>
            <a:off x="0" y="-2919"/>
            <a:ext cx="9144000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350"/>
              <a:t>ON PROCESS CLAIM</a:t>
            </a:r>
          </a:p>
        </p:txBody>
      </p:sp>
    </p:spTree>
    <p:extLst>
      <p:ext uri="{BB962C8B-B14F-4D97-AF65-F5344CB8AC3E}">
        <p14:creationId xmlns:p14="http://schemas.microsoft.com/office/powerpoint/2010/main" val="184413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1203</TotalTime>
  <Words>28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 Nur Susanto</dc:creator>
  <cp:lastModifiedBy>Dwi Nur Susanto</cp:lastModifiedBy>
  <cp:revision>53</cp:revision>
  <cp:lastPrinted>2021-11-01T02:07:33Z</cp:lastPrinted>
  <dcterms:created xsi:type="dcterms:W3CDTF">2021-08-24T04:40:47Z</dcterms:created>
  <dcterms:modified xsi:type="dcterms:W3CDTF">2021-12-29T08:32:33Z</dcterms:modified>
</cp:coreProperties>
</file>