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slideLayouts/slideLayout2.xml" ContentType="application/vnd.openxmlformats-officedocument.presentationml.slideLayout+xml"/>
  <Override PartName="/ppt/theme/theme3.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5.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6.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7.xml" ContentType="application/vnd.openxmlformats-officedocument.theme+xml"/>
  <Override PartName="/ppt/slideLayouts/slideLayout14.xml" ContentType="application/vnd.openxmlformats-officedocument.presentationml.slideLayout+xml"/>
  <Override PartName="/ppt/theme/theme8.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9.xml" ContentType="application/vnd.openxmlformats-officedocument.theme+xml"/>
  <Override PartName="/ppt/slideLayouts/slideLayout22.xml" ContentType="application/vnd.openxmlformats-officedocument.presentationml.slideLayout+xml"/>
  <Override PartName="/ppt/theme/theme10.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5" r:id="rId5"/>
    <p:sldMasterId id="2147483711" r:id="rId6"/>
    <p:sldMasterId id="2147483891" r:id="rId7"/>
    <p:sldMasterId id="2147483894" r:id="rId8"/>
    <p:sldMasterId id="2147483897" r:id="rId9"/>
    <p:sldMasterId id="2147483903" r:id="rId10"/>
    <p:sldMasterId id="2147483910" r:id="rId11"/>
    <p:sldMasterId id="2147483914" r:id="rId12"/>
    <p:sldMasterId id="2147483916" r:id="rId13"/>
    <p:sldMasterId id="2147483924" r:id="rId14"/>
    <p:sldMasterId id="2147483926" r:id="rId15"/>
  </p:sldMasterIdLst>
  <p:notesMasterIdLst>
    <p:notesMasterId r:id="rId23"/>
  </p:notesMasterIdLst>
  <p:handoutMasterIdLst>
    <p:handoutMasterId r:id="rId24"/>
  </p:handoutMasterIdLst>
  <p:sldIdLst>
    <p:sldId id="256" r:id="rId16"/>
    <p:sldId id="1842" r:id="rId17"/>
    <p:sldId id="1846" r:id="rId18"/>
    <p:sldId id="1847" r:id="rId19"/>
    <p:sldId id="1812" r:id="rId20"/>
    <p:sldId id="1841" r:id="rId21"/>
    <p:sldId id="259" r:id="rId22"/>
  </p:sldIdLst>
  <p:sldSz cx="9144000" cy="6858000" type="screen4x3"/>
  <p:notesSz cx="6805613"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BFBFBF"/>
    <a:srgbClr val="FFC000"/>
    <a:srgbClr val="EC7016"/>
    <a:srgbClr val="159794"/>
    <a:srgbClr val="081A26"/>
    <a:srgbClr val="CC00CC"/>
    <a:srgbClr val="7030A0"/>
    <a:srgbClr val="6699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140" autoAdjust="0"/>
    <p:restoredTop sz="86420" autoAdjust="0"/>
  </p:normalViewPr>
  <p:slideViewPr>
    <p:cSldViewPr snapToGrid="0" showGuides="1">
      <p:cViewPr varScale="1">
        <p:scale>
          <a:sx n="54" d="100"/>
          <a:sy n="54" d="100"/>
        </p:scale>
        <p:origin x="1164"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20" d="100"/>
        <a:sy n="120" d="100"/>
      </p:scale>
      <p:origin x="0" y="-913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Master" Target="slideMasters/slideMaster9.xml"/><Relationship Id="rId18" Type="http://schemas.openxmlformats.org/officeDocument/2006/relationships/slide" Target="slides/slide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6.xml"/><Relationship Id="rId7" Type="http://schemas.openxmlformats.org/officeDocument/2006/relationships/slideMaster" Target="slideMasters/slideMaster3.xml"/><Relationship Id="rId12" Type="http://schemas.openxmlformats.org/officeDocument/2006/relationships/slideMaster" Target="slideMasters/slideMaster8.xml"/><Relationship Id="rId17" Type="http://schemas.openxmlformats.org/officeDocument/2006/relationships/slide" Target="slides/slide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xml"/><Relationship Id="rId20" Type="http://schemas.openxmlformats.org/officeDocument/2006/relationships/slide" Target="slides/slide5.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Master" Target="slideMasters/slideMaster7.xml"/><Relationship Id="rId24"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Master" Target="slideMasters/slideMaster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Master" Target="slideMasters/slideMaster6.xml"/><Relationship Id="rId19" Type="http://schemas.openxmlformats.org/officeDocument/2006/relationships/slide" Target="slides/slide4.xml"/><Relationship Id="rId4" Type="http://schemas.openxmlformats.org/officeDocument/2006/relationships/customXml" Target="../customXml/item4.xml"/><Relationship Id="rId9" Type="http://schemas.openxmlformats.org/officeDocument/2006/relationships/slideMaster" Target="slideMasters/slideMaster5.xml"/><Relationship Id="rId14" Type="http://schemas.openxmlformats.org/officeDocument/2006/relationships/slideMaster" Target="slideMasters/slideMaster10.xml"/><Relationship Id="rId22" Type="http://schemas.openxmlformats.org/officeDocument/2006/relationships/slide" Target="slides/slide7.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Trakindo\HEX\Competitive%20LandscapeQ3_01_with%20fuel%20cons%20(version%202)%20(version%201).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Trakindo\HEX\Competitive%20LandscapeQ3_01_with%20fuel%20cons%20(version%202)%20(version%201).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936903153646077E-2"/>
          <c:y val="1.9933681532074463E-2"/>
          <c:w val="0.86732652784741804"/>
          <c:h val="0.91689816430886373"/>
        </c:manualLayout>
      </c:layout>
      <c:bubbleChart>
        <c:varyColors val="0"/>
        <c:ser>
          <c:idx val="1"/>
          <c:order val="0"/>
          <c:tx>
            <c:strRef>
              <c:f>'330&amp;330GC'!$C$9</c:f>
              <c:strCache>
                <c:ptCount val="1"/>
                <c:pt idx="0">
                  <c:v>ZX350</c:v>
                </c:pt>
              </c:strCache>
            </c:strRef>
          </c:tx>
          <c:spPr>
            <a:solidFill>
              <a:schemeClr val="accent6"/>
            </a:solidFill>
            <a:ln w="25400">
              <a:noFill/>
            </a:ln>
            <a:effectLst>
              <a:outerShdw blurRad="50800" dist="38100" dir="2700000" algn="tl" rotWithShape="0">
                <a:prstClr val="black">
                  <a:alpha val="40000"/>
                </a:prstClr>
              </a:outerShdw>
            </a:effectLst>
            <a:scene3d>
              <a:camera prst="orthographicFront"/>
              <a:lightRig rig="morning" dir="t"/>
            </a:scene3d>
            <a:sp3d>
              <a:bevelT w="165100" h="19050"/>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1"/>
            <c:showPercent val="0"/>
            <c:showBubbleSize val="1"/>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'330&amp;330GC'!$F$9</c:f>
              <c:numCache>
                <c:formatCode>_(* #.##000_);_(* \(#.##000\);_(* "-"??_);_(@_)</c:formatCode>
                <c:ptCount val="1"/>
                <c:pt idx="0">
                  <c:v>35000</c:v>
                </c:pt>
              </c:numCache>
            </c:numRef>
          </c:xVal>
          <c:yVal>
            <c:numRef>
              <c:f>'330&amp;330GC'!$D$9</c:f>
              <c:numCache>
                <c:formatCode>[$IDR]\ #.##0_);\([$IDR]\ #.##0\)</c:formatCode>
                <c:ptCount val="1"/>
                <c:pt idx="0">
                  <c:v>2070000000</c:v>
                </c:pt>
              </c:numCache>
            </c:numRef>
          </c:yVal>
          <c:bubbleSize>
            <c:numRef>
              <c:f>'330&amp;330GC'!$E$9</c:f>
              <c:numCache>
                <c:formatCode>_(* #,##0_);_(* \(#,##0\);_(* "-"_);_(@_)</c:formatCode>
                <c:ptCount val="1"/>
                <c:pt idx="0">
                  <c:v>56</c:v>
                </c:pt>
              </c:numCache>
            </c:numRef>
          </c:bubbleSize>
          <c:bubble3D val="0"/>
          <c:extLst>
            <c:ext xmlns:c16="http://schemas.microsoft.com/office/drawing/2014/chart" uri="{C3380CC4-5D6E-409C-BE32-E72D297353CC}">
              <c16:uniqueId val="{00000000-0232-4AEB-9721-B88603FCAB97}"/>
            </c:ext>
          </c:extLst>
        </c:ser>
        <c:ser>
          <c:idx val="2"/>
          <c:order val="1"/>
          <c:tx>
            <c:strRef>
              <c:f>'330&amp;330GC'!$C$10</c:f>
              <c:strCache>
                <c:ptCount val="1"/>
                <c:pt idx="0">
                  <c:v>SK350</c:v>
                </c:pt>
              </c:strCache>
            </c:strRef>
          </c:tx>
          <c:spPr>
            <a:solidFill>
              <a:srgbClr val="00B050"/>
            </a:solidFill>
            <a:ln w="25400">
              <a:noFill/>
            </a:ln>
            <a:effectLst>
              <a:outerShdw blurRad="50800" dist="38100" dir="2700000" algn="tl" rotWithShape="0">
                <a:prstClr val="black">
                  <a:alpha val="40000"/>
                </a:prstClr>
              </a:outerShdw>
            </a:effectLst>
            <a:scene3d>
              <a:camera prst="orthographicFront"/>
              <a:lightRig rig="threePt" dir="t"/>
            </a:scene3d>
            <a:sp3d>
              <a:bevelT w="0" h="0"/>
            </a:sp3d>
          </c:spPr>
          <c:invertIfNegative val="0"/>
          <c:dLbls>
            <c:dLbl>
              <c:idx val="0"/>
              <c:layout>
                <c:manualLayout>
                  <c:x val="4.0235488492887904E-3"/>
                  <c:y val="4.2499999442257123E-2"/>
                </c:manualLayout>
              </c:layout>
              <c:dLblPos val="r"/>
              <c:showLegendKey val="0"/>
              <c:showVal val="1"/>
              <c:showCatName val="0"/>
              <c:showSerName val="1"/>
              <c:showPercent val="0"/>
              <c:showBubbleSize val="1"/>
              <c:separator>
</c:separator>
              <c:extLst>
                <c:ext xmlns:c15="http://schemas.microsoft.com/office/drawing/2012/chart" uri="{CE6537A1-D6FC-4f65-9D91-7224C49458BB}"/>
                <c:ext xmlns:c16="http://schemas.microsoft.com/office/drawing/2014/chart" uri="{C3380CC4-5D6E-409C-BE32-E72D297353CC}">
                  <c16:uniqueId val="{00000001-0232-4AEB-9721-B88603FCAB97}"/>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1"/>
            <c:showPercent val="0"/>
            <c:showBubbleSize val="1"/>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'330&amp;330GC'!$F$10</c:f>
              <c:numCache>
                <c:formatCode>_(* #.##000_);_(* \(#.##000\);_(* "-"??_);_(@_)</c:formatCode>
                <c:ptCount val="1"/>
                <c:pt idx="0">
                  <c:v>36400</c:v>
                </c:pt>
              </c:numCache>
            </c:numRef>
          </c:xVal>
          <c:yVal>
            <c:numRef>
              <c:f>'330&amp;330GC'!$D$10</c:f>
              <c:numCache>
                <c:formatCode>[$IDR]\ #.##0_);\([$IDR]\ #.##0\)</c:formatCode>
                <c:ptCount val="1"/>
                <c:pt idx="0">
                  <c:v>2050000000</c:v>
                </c:pt>
              </c:numCache>
            </c:numRef>
          </c:yVal>
          <c:bubbleSize>
            <c:numRef>
              <c:f>'330&amp;330GC'!$E$10</c:f>
              <c:numCache>
                <c:formatCode>_(* #,##0_);_(* \(#,##0\);_(* "-"_);_(@_)</c:formatCode>
                <c:ptCount val="1"/>
                <c:pt idx="0">
                  <c:v>24</c:v>
                </c:pt>
              </c:numCache>
            </c:numRef>
          </c:bubbleSize>
          <c:bubble3D val="0"/>
          <c:extLst>
            <c:ext xmlns:c16="http://schemas.microsoft.com/office/drawing/2014/chart" uri="{C3380CC4-5D6E-409C-BE32-E72D297353CC}">
              <c16:uniqueId val="{00000002-0232-4AEB-9721-B88603FCAB97}"/>
            </c:ext>
          </c:extLst>
        </c:ser>
        <c:ser>
          <c:idx val="3"/>
          <c:order val="2"/>
          <c:tx>
            <c:strRef>
              <c:f>'330&amp;330GC'!$C$11</c:f>
              <c:strCache>
                <c:ptCount val="1"/>
                <c:pt idx="0">
                  <c:v>EC360</c:v>
                </c:pt>
              </c:strCache>
            </c:strRef>
          </c:tx>
          <c:spPr>
            <a:solidFill>
              <a:srgbClr val="7030A0"/>
            </a:solidFill>
            <a:ln w="25400">
              <a:noFill/>
            </a:ln>
            <a:effectLst>
              <a:outerShdw blurRad="50800" dist="38100" dir="2700000" algn="tl" rotWithShape="0">
                <a:prstClr val="black">
                  <a:alpha val="40000"/>
                </a:prstClr>
              </a:outerShdw>
            </a:effectLst>
            <a:scene3d>
              <a:camera prst="orthographicFront"/>
              <a:lightRig rig="threePt" dir="t"/>
            </a:scene3d>
            <a:sp3d>
              <a:bevelT w="88900" h="0"/>
            </a:sp3d>
          </c:spPr>
          <c:invertIfNegative val="0"/>
          <c:dPt>
            <c:idx val="0"/>
            <c:invertIfNegative val="0"/>
            <c:bubble3D val="0"/>
            <c:extLst>
              <c:ext xmlns:c16="http://schemas.microsoft.com/office/drawing/2014/chart" uri="{C3380CC4-5D6E-409C-BE32-E72D297353CC}">
                <c16:uniqueId val="{00000003-0232-4AEB-9721-B88603FCAB97}"/>
              </c:ext>
            </c:extLst>
          </c:dPt>
          <c:dLbls>
            <c:dLbl>
              <c:idx val="0"/>
              <c:layout>
                <c:manualLayout>
                  <c:x val="-3.2731750723930024E-2"/>
                  <c:y val="6.8177313512789606E-2"/>
                </c:manualLayout>
              </c:layout>
              <c:dLblPos val="r"/>
              <c:showLegendKey val="0"/>
              <c:showVal val="1"/>
              <c:showCatName val="0"/>
              <c:showSerName val="1"/>
              <c:showPercent val="0"/>
              <c:showBubbleSize val="1"/>
              <c:separator>
</c:separator>
              <c:extLst>
                <c:ext xmlns:c15="http://schemas.microsoft.com/office/drawing/2012/chart" uri="{CE6537A1-D6FC-4f65-9D91-7224C49458BB}">
                  <c15:layout>
                    <c:manualLayout>
                      <c:w val="8.622481673715883E-2"/>
                      <c:h val="8.7884719432168204E-2"/>
                    </c:manualLayout>
                  </c15:layout>
                </c:ext>
                <c:ext xmlns:c16="http://schemas.microsoft.com/office/drawing/2014/chart" uri="{C3380CC4-5D6E-409C-BE32-E72D297353CC}">
                  <c16:uniqueId val="{00000003-0232-4AEB-9721-B88603FCAB97}"/>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1"/>
            <c:showPercent val="0"/>
            <c:showBubbleSize val="1"/>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'330&amp;330GC'!$F$11</c:f>
              <c:numCache>
                <c:formatCode>_(* #.##000_);_(* \(#.##000\);_(* "-"??_);_(@_)</c:formatCode>
                <c:ptCount val="1"/>
                <c:pt idx="0">
                  <c:v>37780</c:v>
                </c:pt>
              </c:numCache>
            </c:numRef>
          </c:xVal>
          <c:yVal>
            <c:numRef>
              <c:f>'330&amp;330GC'!$D$11</c:f>
              <c:numCache>
                <c:formatCode>[$IDR]\ #.##0_);\([$IDR]\ #.##0\)</c:formatCode>
                <c:ptCount val="1"/>
                <c:pt idx="0">
                  <c:v>2363636000</c:v>
                </c:pt>
              </c:numCache>
            </c:numRef>
          </c:yVal>
          <c:bubbleSize>
            <c:numRef>
              <c:f>'330&amp;330GC'!$E$11</c:f>
              <c:numCache>
                <c:formatCode>_(* #,##0_);_(* \(#,##0\);_(* "-"_);_(@_)</c:formatCode>
                <c:ptCount val="1"/>
                <c:pt idx="0">
                  <c:v>4</c:v>
                </c:pt>
              </c:numCache>
            </c:numRef>
          </c:bubbleSize>
          <c:bubble3D val="0"/>
          <c:extLst>
            <c:ext xmlns:c16="http://schemas.microsoft.com/office/drawing/2014/chart" uri="{C3380CC4-5D6E-409C-BE32-E72D297353CC}">
              <c16:uniqueId val="{00000004-0232-4AEB-9721-B88603FCAB97}"/>
            </c:ext>
          </c:extLst>
        </c:ser>
        <c:ser>
          <c:idx val="0"/>
          <c:order val="3"/>
          <c:tx>
            <c:strRef>
              <c:f>'330&amp;330GC'!$C$6</c:f>
              <c:strCache>
                <c:ptCount val="1"/>
                <c:pt idx="0">
                  <c:v>330GC</c:v>
                </c:pt>
              </c:strCache>
            </c:strRef>
          </c:tx>
          <c:spPr>
            <a:solidFill>
              <a:srgbClr val="FFC000"/>
            </a:solidFill>
            <a:ln w="25400">
              <a:noFill/>
            </a:ln>
            <a:effectLst>
              <a:outerShdw blurRad="50800" dist="38100" dir="2700000" algn="tl" rotWithShape="0">
                <a:prstClr val="black">
                  <a:alpha val="40000"/>
                </a:prstClr>
              </a:outerShdw>
            </a:effectLst>
            <a:scene3d>
              <a:camera prst="orthographicFront"/>
              <a:lightRig rig="threePt" dir="t"/>
            </a:scene3d>
            <a:sp3d>
              <a:bevelT w="165100" h="19050"/>
            </a:sp3d>
          </c:spPr>
          <c:invertIfNegative val="0"/>
          <c:dLbls>
            <c:dLbl>
              <c:idx val="0"/>
              <c:layout>
                <c:manualLayout>
                  <c:x val="-9.3045992806718381E-2"/>
                  <c:y val="-3.2146062570262163E-3"/>
                </c:manualLayout>
              </c:layout>
              <c:dLblPos val="r"/>
              <c:showLegendKey val="0"/>
              <c:showVal val="1"/>
              <c:showCatName val="0"/>
              <c:showSerName val="1"/>
              <c:showPercent val="0"/>
              <c:showBubbleSize val="1"/>
              <c:separator>
</c:separator>
              <c:extLst>
                <c:ext xmlns:c15="http://schemas.microsoft.com/office/drawing/2012/chart" uri="{CE6537A1-D6FC-4f65-9D91-7224C49458BB}"/>
                <c:ext xmlns:c16="http://schemas.microsoft.com/office/drawing/2014/chart" uri="{C3380CC4-5D6E-409C-BE32-E72D297353CC}">
                  <c16:uniqueId val="{00000005-0232-4AEB-9721-B88603FCAB97}"/>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1"/>
            <c:showPercent val="0"/>
            <c:showBubbleSize val="1"/>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'330&amp;330GC'!$F$6</c:f>
              <c:numCache>
                <c:formatCode>_(* #.##000_);_(* \(#.##000\);_(* "-"??_);_(@_)</c:formatCode>
                <c:ptCount val="1"/>
                <c:pt idx="0">
                  <c:v>30100</c:v>
                </c:pt>
              </c:numCache>
            </c:numRef>
          </c:xVal>
          <c:yVal>
            <c:numRef>
              <c:f>'330&amp;330GC'!$D$6</c:f>
              <c:numCache>
                <c:formatCode>_-[$IDR]\ * #.##0_-;\-[$IDR]\ * #.##0_-;_-[$IDR]\ * "-"_-;_-@_-</c:formatCode>
                <c:ptCount val="1"/>
                <c:pt idx="0">
                  <c:v>2487290000</c:v>
                </c:pt>
              </c:numCache>
            </c:numRef>
          </c:yVal>
          <c:bubbleSize>
            <c:numRef>
              <c:f>'330&amp;330GC'!$E$6</c:f>
              <c:numCache>
                <c:formatCode>_(* #,##0_);_(* \(#,##0\);_(* "-"_);_(@_)</c:formatCode>
                <c:ptCount val="1"/>
                <c:pt idx="0">
                  <c:v>40</c:v>
                </c:pt>
              </c:numCache>
            </c:numRef>
          </c:bubbleSize>
          <c:bubble3D val="0"/>
          <c:extLst>
            <c:ext xmlns:c16="http://schemas.microsoft.com/office/drawing/2014/chart" uri="{C3380CC4-5D6E-409C-BE32-E72D297353CC}">
              <c16:uniqueId val="{00000006-0232-4AEB-9721-B88603FCAB97}"/>
            </c:ext>
          </c:extLst>
        </c:ser>
        <c:ser>
          <c:idx val="4"/>
          <c:order val="4"/>
          <c:tx>
            <c:strRef>
              <c:f>'330&amp;330GC'!$C$12</c:f>
              <c:strCache>
                <c:ptCount val="1"/>
                <c:pt idx="0">
                  <c:v>SH350</c:v>
                </c:pt>
              </c:strCache>
            </c:strRef>
          </c:tx>
          <c:spPr>
            <a:solidFill>
              <a:schemeClr val="accent2"/>
            </a:solidFill>
            <a:ln w="25400">
              <a:noFill/>
            </a:ln>
            <a:effectLst>
              <a:outerShdw blurRad="50800" dist="38100" dir="2700000" algn="tl" rotWithShape="0">
                <a:prstClr val="black">
                  <a:alpha val="40000"/>
                </a:prstClr>
              </a:outerShdw>
            </a:effectLst>
          </c:spPr>
          <c:invertIfNegative val="0"/>
          <c:dLbls>
            <c:dLbl>
              <c:idx val="0"/>
              <c:layout>
                <c:manualLayout>
                  <c:x val="-6.334778519961057E-3"/>
                  <c:y val="-1.7672211062006161E-2"/>
                </c:manualLayout>
              </c:layout>
              <c:spPr>
                <a:noFill/>
                <a:ln>
                  <a:noFill/>
                </a:ln>
                <a:effectLst/>
              </c:spPr>
              <c:txPr>
                <a:bodyPr rot="0" spcFirstLastPara="1" vertOverflow="ellipsis" vert="horz" wrap="square" lIns="38100" tIns="19050" rIns="38100" bIns="19050" anchor="ctr" anchorCtr="0">
                  <a:spAutoFit/>
                </a:bodyPr>
                <a:lstStyle/>
                <a:p>
                  <a:pPr algn="ctr">
                    <a:defRPr sz="8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1"/>
              <c:showPercent val="0"/>
              <c:showBubbleSize val="1"/>
              <c:extLst>
                <c:ext xmlns:c15="http://schemas.microsoft.com/office/drawing/2012/chart" uri="{CE6537A1-D6FC-4f65-9D91-7224C49458BB}"/>
                <c:ext xmlns:c16="http://schemas.microsoft.com/office/drawing/2014/chart" uri="{C3380CC4-5D6E-409C-BE32-E72D297353CC}">
                  <c16:uniqueId val="{00000007-0232-4AEB-9721-B88603FCAB97}"/>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1"/>
            <c:showPercent val="0"/>
            <c:showBubbleSize val="1"/>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'330&amp;330GC'!$F$12</c:f>
              <c:numCache>
                <c:formatCode>_(* #.##000_);_(* \(#.##000\);_(* "-"??_);_(@_)</c:formatCode>
                <c:ptCount val="1"/>
                <c:pt idx="0">
                  <c:v>36300</c:v>
                </c:pt>
              </c:numCache>
            </c:numRef>
          </c:xVal>
          <c:yVal>
            <c:numRef>
              <c:f>'330&amp;330GC'!$D$12</c:f>
              <c:numCache>
                <c:formatCode>[$IDR]\ #.##0_);\([$IDR]\ #.##0\)</c:formatCode>
                <c:ptCount val="1"/>
                <c:pt idx="0">
                  <c:v>2181818000</c:v>
                </c:pt>
              </c:numCache>
            </c:numRef>
          </c:yVal>
          <c:bubbleSize>
            <c:numRef>
              <c:f>'330&amp;330GC'!$E$12</c:f>
              <c:numCache>
                <c:formatCode>_(* #,##0_);_(* \(#,##0\);_(* "-"_);_(@_)</c:formatCode>
                <c:ptCount val="1"/>
                <c:pt idx="0">
                  <c:v>13</c:v>
                </c:pt>
              </c:numCache>
            </c:numRef>
          </c:bubbleSize>
          <c:bubble3D val="0"/>
          <c:extLst>
            <c:ext xmlns:c16="http://schemas.microsoft.com/office/drawing/2014/chart" uri="{C3380CC4-5D6E-409C-BE32-E72D297353CC}">
              <c16:uniqueId val="{00000008-0232-4AEB-9721-B88603FCAB97}"/>
            </c:ext>
          </c:extLst>
        </c:ser>
        <c:ser>
          <c:idx val="5"/>
          <c:order val="5"/>
          <c:tx>
            <c:strRef>
              <c:f>'330&amp;330GC'!$C$7</c:f>
              <c:strCache>
                <c:ptCount val="1"/>
                <c:pt idx="0">
                  <c:v>330</c:v>
                </c:pt>
              </c:strCache>
            </c:strRef>
          </c:tx>
          <c:spPr>
            <a:solidFill>
              <a:srgbClr val="FFC000"/>
            </a:solidFill>
            <a:ln w="25400">
              <a:noFill/>
            </a:ln>
            <a:effectLst>
              <a:outerShdw blurRad="50800" dist="38100" dir="2700000" algn="tl" rotWithShape="0">
                <a:prstClr val="black">
                  <a:alpha val="40000"/>
                </a:prstClr>
              </a:outerShdw>
            </a:effectLst>
            <a:scene3d>
              <a:camera prst="orthographicFront"/>
              <a:lightRig rig="threePt" dir="t"/>
            </a:scene3d>
            <a:sp3d>
              <a:bevelT w="165100" h="19050"/>
            </a:sp3d>
          </c:spPr>
          <c:invertIfNegative val="0"/>
          <c:dLbls>
            <c:dLbl>
              <c:idx val="0"/>
              <c:spPr>
                <a:noFill/>
                <a:ln>
                  <a:noFill/>
                </a:ln>
                <a:effectLst/>
              </c:spPr>
              <c:txPr>
                <a:bodyPr rot="0" spcFirstLastPara="1" vertOverflow="ellipsis" vert="horz" wrap="square" lIns="38100" tIns="19050" rIns="38100" bIns="19050" anchor="ctr" anchorCtr="0">
                  <a:noAutofit/>
                </a:bodyPr>
                <a:lstStyle/>
                <a:p>
                  <a:pPr algn="ctr">
                    <a:defRPr sz="800" b="1" i="0" u="none" strike="noStrike" kern="1200" baseline="0">
                      <a:solidFill>
                        <a:schemeClr val="tx1">
                          <a:lumMod val="75000"/>
                          <a:lumOff val="25000"/>
                        </a:schemeClr>
                      </a:solidFill>
                      <a:latin typeface="+mn-lt"/>
                      <a:ea typeface="+mn-ea"/>
                      <a:cs typeface="+mn-cs"/>
                    </a:defRPr>
                  </a:pPr>
                  <a:endParaRPr lang="en-US"/>
                </a:p>
              </c:txPr>
              <c:dLblPos val="l"/>
              <c:showLegendKey val="0"/>
              <c:showVal val="1"/>
              <c:showCatName val="0"/>
              <c:showSerName val="1"/>
              <c:showPercent val="0"/>
              <c:showBubbleSize val="1"/>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9-0232-4AEB-9721-B88603FCAB97}"/>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n-US"/>
              </a:p>
            </c:txPr>
            <c:dLblPos val="l"/>
            <c:showLegendKey val="0"/>
            <c:showVal val="1"/>
            <c:showCatName val="0"/>
            <c:showSerName val="1"/>
            <c:showPercent val="0"/>
            <c:showBubbleSize val="1"/>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'330&amp;330GC'!$F$7</c:f>
              <c:numCache>
                <c:formatCode>_(* #.##000_);_(* \(#.##000\);_(* "-"??_);_(@_)</c:formatCode>
                <c:ptCount val="1"/>
                <c:pt idx="0">
                  <c:v>31300</c:v>
                </c:pt>
              </c:numCache>
            </c:numRef>
          </c:xVal>
          <c:yVal>
            <c:numRef>
              <c:f>'330&amp;330GC'!$D$7</c:f>
              <c:numCache>
                <c:formatCode>_-[$IDR]\ * #.##0_-;\-[$IDR]\ * #.##0_-;_-[$IDR]\ * "-"_-;_-@_-</c:formatCode>
                <c:ptCount val="1"/>
                <c:pt idx="0">
                  <c:v>2703180000</c:v>
                </c:pt>
              </c:numCache>
            </c:numRef>
          </c:yVal>
          <c:bubbleSize>
            <c:numRef>
              <c:f>'330&amp;330GC'!$E$7</c:f>
              <c:numCache>
                <c:formatCode>_(* #,##0_);_(* \(#,##0\);_(* "-"_);_(@_)</c:formatCode>
                <c:ptCount val="1"/>
                <c:pt idx="0">
                  <c:v>8</c:v>
                </c:pt>
              </c:numCache>
            </c:numRef>
          </c:bubbleSize>
          <c:bubble3D val="0"/>
          <c:extLst>
            <c:ext xmlns:c16="http://schemas.microsoft.com/office/drawing/2014/chart" uri="{C3380CC4-5D6E-409C-BE32-E72D297353CC}">
              <c16:uniqueId val="{0000000A-0232-4AEB-9721-B88603FCAB97}"/>
            </c:ext>
          </c:extLst>
        </c:ser>
        <c:ser>
          <c:idx val="6"/>
          <c:order val="6"/>
          <c:tx>
            <c:strRef>
              <c:f>'330&amp;330GC'!$C$13</c:f>
              <c:strCache>
                <c:ptCount val="1"/>
                <c:pt idx="0">
                  <c:v>R360</c:v>
                </c:pt>
              </c:strCache>
            </c:strRef>
          </c:tx>
          <c:spPr>
            <a:solidFill>
              <a:schemeClr val="tx2">
                <a:lumMod val="60000"/>
                <a:lumOff val="40000"/>
                <a:alpha val="72000"/>
              </a:schemeClr>
            </a:solidFill>
            <a:ln w="25400">
              <a:noFill/>
            </a:ln>
            <a:effectLst>
              <a:outerShdw blurRad="50800" dist="38100" dir="2700000" algn="tl" rotWithShape="0">
                <a:prstClr val="black">
                  <a:alpha val="40000"/>
                </a:prstClr>
              </a:outerShdw>
            </a:effectLst>
          </c:spPr>
          <c:invertIfNegative val="0"/>
          <c:dLbls>
            <c:dLbl>
              <c:idx val="0"/>
              <c:layout>
                <c:manualLayout>
                  <c:x val="-0.1184228806202621"/>
                  <c:y val="-8.2517959019686726E-2"/>
                </c:manualLayout>
              </c:layout>
              <c:spPr>
                <a:noFill/>
                <a:ln>
                  <a:noFill/>
                </a:ln>
                <a:effectLst/>
              </c:spPr>
              <c:txPr>
                <a:bodyPr rot="0" spcFirstLastPara="1" vertOverflow="ellipsis" vert="horz" wrap="square" lIns="38100" tIns="19050" rIns="38100" bIns="19050" anchor="ctr" anchorCtr="0">
                  <a:spAutoFit/>
                </a:bodyPr>
                <a:lstStyle/>
                <a:p>
                  <a:pPr algn="l">
                    <a:defRPr sz="8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1"/>
              <c:showPercent val="0"/>
              <c:showBubbleSize val="1"/>
              <c:separator>
</c:separator>
              <c:extLst>
                <c:ext xmlns:c15="http://schemas.microsoft.com/office/drawing/2012/chart" uri="{CE6537A1-D6FC-4f65-9D91-7224C49458BB}"/>
                <c:ext xmlns:c16="http://schemas.microsoft.com/office/drawing/2014/chart" uri="{C3380CC4-5D6E-409C-BE32-E72D297353CC}">
                  <c16:uniqueId val="{0000000B-0232-4AEB-9721-B88603FCAB97}"/>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1"/>
            <c:showPercent val="0"/>
            <c:showBubbleSize val="1"/>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'330&amp;330GC'!$F$13</c:f>
              <c:numCache>
                <c:formatCode>_(* #.##000_);_(* \(#.##000\);_(* "-"??_);_(@_)</c:formatCode>
                <c:ptCount val="1"/>
                <c:pt idx="0">
                  <c:v>36100</c:v>
                </c:pt>
              </c:numCache>
            </c:numRef>
          </c:xVal>
          <c:yVal>
            <c:numRef>
              <c:f>'330&amp;330GC'!$D$13</c:f>
              <c:numCache>
                <c:formatCode>[$IDR]\ #.##0_);\([$IDR]\ #.##0\)</c:formatCode>
                <c:ptCount val="1"/>
                <c:pt idx="0">
                  <c:v>2175000000</c:v>
                </c:pt>
              </c:numCache>
            </c:numRef>
          </c:yVal>
          <c:bubbleSize>
            <c:numRef>
              <c:f>'330&amp;330GC'!$E$13</c:f>
              <c:numCache>
                <c:formatCode>_(* #,##0_);_(* \(#,##0\);_(* "-"_);_(@_)</c:formatCode>
                <c:ptCount val="1"/>
                <c:pt idx="0">
                  <c:v>23</c:v>
                </c:pt>
              </c:numCache>
            </c:numRef>
          </c:bubbleSize>
          <c:bubble3D val="0"/>
          <c:extLst>
            <c:ext xmlns:c16="http://schemas.microsoft.com/office/drawing/2014/chart" uri="{C3380CC4-5D6E-409C-BE32-E72D297353CC}">
              <c16:uniqueId val="{0000000C-0232-4AEB-9721-B88603FCAB97}"/>
            </c:ext>
          </c:extLst>
        </c:ser>
        <c:ser>
          <c:idx val="7"/>
          <c:order val="7"/>
          <c:tx>
            <c:strRef>
              <c:f>'330&amp;330GC'!$C$8</c:f>
              <c:strCache>
                <c:ptCount val="1"/>
                <c:pt idx="0">
                  <c:v>336GC</c:v>
                </c:pt>
              </c:strCache>
            </c:strRef>
          </c:tx>
          <c:spPr>
            <a:solidFill>
              <a:srgbClr val="FFC000"/>
            </a:solidFill>
            <a:ln w="25400">
              <a:noFill/>
            </a:ln>
            <a:effectLst/>
          </c:spPr>
          <c:invertIfNegative val="0"/>
          <c:dLbls>
            <c:dLbl>
              <c:idx val="0"/>
              <c:layout>
                <c:manualLayout>
                  <c:x val="-5.9412968674898148E-2"/>
                  <c:y val="5.3833332626859152E-2"/>
                </c:manualLayout>
              </c:layout>
              <c:dLblPos val="r"/>
              <c:showLegendKey val="0"/>
              <c:showVal val="1"/>
              <c:showCatName val="0"/>
              <c:showSerName val="1"/>
              <c:showPercent val="0"/>
              <c:showBubbleSize val="1"/>
              <c:separator>
</c:separator>
              <c:extLst>
                <c:ext xmlns:c15="http://schemas.microsoft.com/office/drawing/2012/chart" uri="{CE6537A1-D6FC-4f65-9D91-7224C49458BB}"/>
                <c:ext xmlns:c16="http://schemas.microsoft.com/office/drawing/2014/chart" uri="{C3380CC4-5D6E-409C-BE32-E72D297353CC}">
                  <c16:uniqueId val="{0000000D-0232-4AEB-9721-B88603FCAB97}"/>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1"/>
            <c:showPercent val="0"/>
            <c:showBubbleSize val="1"/>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'330&amp;330GC'!$F$8</c:f>
              <c:numCache>
                <c:formatCode>_(* #.##000_);_(* \(#.##000\);_(* "-"??_);_(@_)</c:formatCode>
                <c:ptCount val="1"/>
                <c:pt idx="0">
                  <c:v>34800</c:v>
                </c:pt>
              </c:numCache>
            </c:numRef>
          </c:xVal>
          <c:yVal>
            <c:numRef>
              <c:f>'330&amp;330GC'!$D$8</c:f>
              <c:numCache>
                <c:formatCode>_-[$IDR]\ * #.##0_-;\-[$IDR]\ * #.##0_-;_-[$IDR]\ * "-"_-;_-@_-</c:formatCode>
                <c:ptCount val="1"/>
                <c:pt idx="0">
                  <c:v>3019680000</c:v>
                </c:pt>
              </c:numCache>
            </c:numRef>
          </c:yVal>
          <c:bubbleSize>
            <c:numRef>
              <c:f>'330&amp;330GC'!$E$8</c:f>
              <c:numCache>
                <c:formatCode>_(* #,##0_);_(* \(#,##0\);_(* "-"_);_(@_)</c:formatCode>
                <c:ptCount val="1"/>
                <c:pt idx="0">
                  <c:v>1</c:v>
                </c:pt>
              </c:numCache>
            </c:numRef>
          </c:bubbleSize>
          <c:bubble3D val="0"/>
          <c:extLst>
            <c:ext xmlns:c16="http://schemas.microsoft.com/office/drawing/2014/chart" uri="{C3380CC4-5D6E-409C-BE32-E72D297353CC}">
              <c16:uniqueId val="{0000000E-0232-4AEB-9721-B88603FCAB97}"/>
            </c:ext>
          </c:extLst>
        </c:ser>
        <c:ser>
          <c:idx val="8"/>
          <c:order val="8"/>
          <c:tx>
            <c:strRef>
              <c:f>'330&amp;330GC'!$C$14</c:f>
              <c:strCache>
                <c:ptCount val="1"/>
                <c:pt idx="0">
                  <c:v>PC300</c:v>
                </c:pt>
              </c:strCache>
            </c:strRef>
          </c:tx>
          <c:spPr>
            <a:solidFill>
              <a:srgbClr val="FFFF66"/>
            </a:solidFill>
            <a:ln w="25400">
              <a:noFill/>
            </a:ln>
            <a:effectLst/>
          </c:spPr>
          <c:invertIfNegative val="0"/>
          <c:dPt>
            <c:idx val="0"/>
            <c:invertIfNegative val="0"/>
            <c:bubble3D val="0"/>
            <c:extLst>
              <c:ext xmlns:c16="http://schemas.microsoft.com/office/drawing/2014/chart" uri="{C3380CC4-5D6E-409C-BE32-E72D297353CC}">
                <c16:uniqueId val="{0000000F-0232-4AEB-9721-B88603FCAB97}"/>
              </c:ext>
            </c:extLst>
          </c:dPt>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1"/>
            <c:showPercent val="0"/>
            <c:showBubbleSize val="1"/>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'330&amp;330GC'!$F$14</c:f>
              <c:numCache>
                <c:formatCode>_(* #.##000_);_(* \(#.##000\);_(* "-"??_);_(@_)</c:formatCode>
                <c:ptCount val="1"/>
                <c:pt idx="0">
                  <c:v>33790</c:v>
                </c:pt>
              </c:numCache>
            </c:numRef>
          </c:xVal>
          <c:yVal>
            <c:numRef>
              <c:f>'330&amp;330GC'!$D$14</c:f>
              <c:numCache>
                <c:formatCode>[$IDR]\ #.##0_);\([$IDR]\ #.##0\)</c:formatCode>
                <c:ptCount val="1"/>
                <c:pt idx="0">
                  <c:v>2600000000</c:v>
                </c:pt>
              </c:numCache>
            </c:numRef>
          </c:yVal>
          <c:bubbleSize>
            <c:numRef>
              <c:f>'330&amp;330GC'!$E$14</c:f>
              <c:numCache>
                <c:formatCode>_(* #,##0_);_(* \(#,##0\);_(* "-"_);_(@_)</c:formatCode>
                <c:ptCount val="1"/>
                <c:pt idx="0">
                  <c:v>164</c:v>
                </c:pt>
              </c:numCache>
            </c:numRef>
          </c:bubbleSize>
          <c:bubble3D val="0"/>
          <c:extLst>
            <c:ext xmlns:c16="http://schemas.microsoft.com/office/drawing/2014/chart" uri="{C3380CC4-5D6E-409C-BE32-E72D297353CC}">
              <c16:uniqueId val="{00000010-0232-4AEB-9721-B88603FCAB97}"/>
            </c:ext>
          </c:extLst>
        </c:ser>
        <c:ser>
          <c:idx val="9"/>
          <c:order val="9"/>
          <c:tx>
            <c:strRef>
              <c:f>'330&amp;330GC'!$C$15</c:f>
              <c:strCache>
                <c:ptCount val="1"/>
                <c:pt idx="0">
                  <c:v>SY305H</c:v>
                </c:pt>
              </c:strCache>
            </c:strRef>
          </c:tx>
          <c:spPr>
            <a:solidFill>
              <a:schemeClr val="accent3"/>
            </a:solidFill>
            <a:ln w="25400">
              <a:noFill/>
            </a:ln>
            <a:effectLst/>
          </c:spPr>
          <c:invertIfNegative val="0"/>
          <c:dLbls>
            <c:dLbl>
              <c:idx val="0"/>
              <c:layout>
                <c:manualLayout>
                  <c:x val="-9.5793525451533593E-2"/>
                  <c:y val="1.9049149591535891E-2"/>
                </c:manualLayout>
              </c:layout>
              <c:dLblPos val="r"/>
              <c:showLegendKey val="0"/>
              <c:showVal val="1"/>
              <c:showCatName val="0"/>
              <c:showSerName val="1"/>
              <c:showPercent val="0"/>
              <c:showBubbleSize val="1"/>
              <c:separator>
</c:separator>
              <c:extLst>
                <c:ext xmlns:c15="http://schemas.microsoft.com/office/drawing/2012/chart" uri="{CE6537A1-D6FC-4f65-9D91-7224C49458BB}"/>
                <c:ext xmlns:c16="http://schemas.microsoft.com/office/drawing/2014/chart" uri="{C3380CC4-5D6E-409C-BE32-E72D297353CC}">
                  <c16:uniqueId val="{00000014-0232-4AEB-9721-B88603FCAB97}"/>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1"/>
            <c:showPercent val="0"/>
            <c:showBubbleSize val="1"/>
            <c:separator>
</c:separator>
            <c:showLeaderLines val="0"/>
            <c:extLst>
              <c:ext xmlns:c15="http://schemas.microsoft.com/office/drawing/2012/chart" uri="{CE6537A1-D6FC-4f65-9D91-7224C49458BB}">
                <c15:showLeaderLines val="0"/>
              </c:ext>
            </c:extLst>
          </c:dLbls>
          <c:xVal>
            <c:numRef>
              <c:f>'330&amp;330GC'!$F$15</c:f>
              <c:numCache>
                <c:formatCode>_(* #.##000_);_(* \(#.##000\);_(* "-"??_);_(@_)</c:formatCode>
                <c:ptCount val="1"/>
                <c:pt idx="0">
                  <c:v>31500</c:v>
                </c:pt>
              </c:numCache>
            </c:numRef>
          </c:xVal>
          <c:yVal>
            <c:numRef>
              <c:f>'330&amp;330GC'!$D$15</c:f>
              <c:numCache>
                <c:formatCode>[$IDR]\ #.##0_);\([$IDR]\ #.##0\)</c:formatCode>
                <c:ptCount val="1"/>
                <c:pt idx="0">
                  <c:v>1800000000</c:v>
                </c:pt>
              </c:numCache>
            </c:numRef>
          </c:yVal>
          <c:bubbleSize>
            <c:numRef>
              <c:f>'330&amp;330GC'!$E$15</c:f>
              <c:numCache>
                <c:formatCode>_(* #,##0_);_(* \(#,##0\);_(* "-"_);_(@_)</c:formatCode>
                <c:ptCount val="1"/>
                <c:pt idx="0">
                  <c:v>62</c:v>
                </c:pt>
              </c:numCache>
            </c:numRef>
          </c:bubbleSize>
          <c:bubble3D val="0"/>
          <c:extLst>
            <c:ext xmlns:c16="http://schemas.microsoft.com/office/drawing/2014/chart" uri="{C3380CC4-5D6E-409C-BE32-E72D297353CC}">
              <c16:uniqueId val="{00000011-0232-4AEB-9721-B88603FCAB97}"/>
            </c:ext>
          </c:extLst>
        </c:ser>
        <c:ser>
          <c:idx val="10"/>
          <c:order val="10"/>
          <c:tx>
            <c:strRef>
              <c:f>'330&amp;330GC'!$C$16</c:f>
              <c:strCache>
                <c:ptCount val="1"/>
                <c:pt idx="0">
                  <c:v>SY365H</c:v>
                </c:pt>
              </c:strCache>
            </c:strRef>
          </c:tx>
          <c:spPr>
            <a:solidFill>
              <a:schemeClr val="accent3">
                <a:alpha val="77000"/>
              </a:schemeClr>
            </a:solidFill>
            <a:ln w="25400">
              <a:noFill/>
            </a:ln>
            <a:effectLst/>
          </c:spPr>
          <c:invertIfNegative val="0"/>
          <c:dLbls>
            <c:dLbl>
              <c:idx val="0"/>
              <c:layout>
                <c:manualLayout>
                  <c:x val="-0.12327672590106528"/>
                  <c:y val="-8.4999998884514455E-3"/>
                </c:manualLayout>
              </c:layout>
              <c:dLblPos val="r"/>
              <c:showLegendKey val="0"/>
              <c:showVal val="1"/>
              <c:showCatName val="1"/>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12-0232-4AEB-9721-B88603FCAB97}"/>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1"/>
            <c:showSerName val="1"/>
            <c:showPercent val="0"/>
            <c:showBubbleSize val="0"/>
            <c:separator>
</c:separator>
            <c:showLeaderLines val="0"/>
            <c:extLst>
              <c:ext xmlns:c15="http://schemas.microsoft.com/office/drawing/2012/chart" uri="{CE6537A1-D6FC-4f65-9D91-7224C49458BB}">
                <c15:showLeaderLines val="0"/>
              </c:ext>
            </c:extLst>
          </c:dLbls>
          <c:xVal>
            <c:numRef>
              <c:f>'330&amp;330GC'!$F$16</c:f>
              <c:numCache>
                <c:formatCode>_(* #.##000_);_(* \(#.##000\);_(* "-"??_);_(@_)</c:formatCode>
                <c:ptCount val="1"/>
                <c:pt idx="0">
                  <c:v>36200</c:v>
                </c:pt>
              </c:numCache>
            </c:numRef>
          </c:xVal>
          <c:yVal>
            <c:numRef>
              <c:f>'330&amp;330GC'!$D$16</c:f>
              <c:numCache>
                <c:formatCode>[$IDR]\ #.##0_);\([$IDR]\ #.##0\)</c:formatCode>
                <c:ptCount val="1"/>
                <c:pt idx="0">
                  <c:v>1900000000</c:v>
                </c:pt>
              </c:numCache>
            </c:numRef>
          </c:yVal>
          <c:bubbleSize>
            <c:numRef>
              <c:f>'330&amp;330GC'!$E$16</c:f>
              <c:numCache>
                <c:formatCode>_(* #,##0_);_(* \(#,##0\);_(* "-"_);_(@_)</c:formatCode>
                <c:ptCount val="1"/>
                <c:pt idx="0">
                  <c:v>99</c:v>
                </c:pt>
              </c:numCache>
            </c:numRef>
          </c:bubbleSize>
          <c:bubble3D val="0"/>
          <c:extLst>
            <c:ext xmlns:c16="http://schemas.microsoft.com/office/drawing/2014/chart" uri="{C3380CC4-5D6E-409C-BE32-E72D297353CC}">
              <c16:uniqueId val="{00000013-0232-4AEB-9721-B88603FCAB97}"/>
            </c:ext>
          </c:extLst>
        </c:ser>
        <c:dLbls>
          <c:dLblPos val="ctr"/>
          <c:showLegendKey val="0"/>
          <c:showVal val="1"/>
          <c:showCatName val="0"/>
          <c:showSerName val="0"/>
          <c:showPercent val="0"/>
          <c:showBubbleSize val="0"/>
        </c:dLbls>
        <c:bubbleScale val="100"/>
        <c:showNegBubbles val="0"/>
        <c:axId val="305566728"/>
        <c:axId val="286915744"/>
      </c:bubbleChart>
      <c:valAx>
        <c:axId val="305566728"/>
        <c:scaling>
          <c:orientation val="minMax"/>
          <c:max val="38500"/>
          <c:min val="29000"/>
        </c:scaling>
        <c:delete val="0"/>
        <c:axPos val="b"/>
        <c:numFmt formatCode="_(* #,##0_);_(* \(#,##0\);_(* &quot;-&quot;_);_(@_)" sourceLinked="0"/>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286915744"/>
        <c:crosses val="autoZero"/>
        <c:crossBetween val="midCat"/>
        <c:minorUnit val="7.0000000000000007E-2"/>
      </c:valAx>
      <c:valAx>
        <c:axId val="286915744"/>
        <c:scaling>
          <c:orientation val="minMax"/>
          <c:max val="3050000000"/>
          <c:min val="1700000000.0000002"/>
        </c:scaling>
        <c:delete val="0"/>
        <c:axPos val="l"/>
        <c:numFmt formatCode="#,##0_);\(#,##0\)" sourceLinked="0"/>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05566728"/>
        <c:crosses val="autoZero"/>
        <c:crossBetween val="midCat"/>
        <c:majorUnit val="100000000"/>
        <c:dispUnits>
          <c:builtInUnit val="millions"/>
          <c:dispUnitsLbl>
            <c:spPr>
              <a:noFill/>
              <a:ln>
                <a:noFill/>
              </a:ln>
              <a:effectLst/>
            </c:spPr>
            <c:txPr>
              <a:bodyPr rot="-54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200" b="1"/>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9544421473324212E-2"/>
          <c:y val="3.4034210590440019E-2"/>
          <c:w val="0.86732652784741804"/>
          <c:h val="0.91689816430886373"/>
        </c:manualLayout>
      </c:layout>
      <c:bubbleChart>
        <c:varyColors val="0"/>
        <c:ser>
          <c:idx val="1"/>
          <c:order val="0"/>
          <c:tx>
            <c:strRef>
              <c:f>'330&amp;330GC, 336GC, 345GC'!$C$9</c:f>
              <c:strCache>
                <c:ptCount val="1"/>
                <c:pt idx="0">
                  <c:v>ZX350</c:v>
                </c:pt>
              </c:strCache>
            </c:strRef>
          </c:tx>
          <c:spPr>
            <a:solidFill>
              <a:schemeClr val="accent6"/>
            </a:solidFill>
            <a:ln w="25400">
              <a:noFill/>
            </a:ln>
            <a:effectLst>
              <a:outerShdw blurRad="50800" dist="38100" dir="2700000" algn="tl" rotWithShape="0">
                <a:prstClr val="black">
                  <a:alpha val="40000"/>
                </a:prstClr>
              </a:outerShdw>
            </a:effectLst>
            <a:scene3d>
              <a:camera prst="orthographicFront"/>
              <a:lightRig rig="morning" dir="t"/>
            </a:scene3d>
            <a:sp3d>
              <a:bevelT w="165100" h="19050"/>
            </a:sp3d>
          </c:spPr>
          <c:invertIfNegative val="0"/>
          <c:dLbls>
            <c:dLbl>
              <c:idx val="0"/>
              <c:layout>
                <c:manualLayout>
                  <c:x val="-0.13161869449692365"/>
                  <c:y val="2.049427346428755E-3"/>
                </c:manualLayout>
              </c:layout>
              <c:dLblPos val="r"/>
              <c:showLegendKey val="0"/>
              <c:showVal val="1"/>
              <c:showCatName val="0"/>
              <c:showSerName val="1"/>
              <c:showPercent val="0"/>
              <c:showBubbleSize val="1"/>
              <c:separator>
</c:separator>
              <c:extLst>
                <c:ext xmlns:c15="http://schemas.microsoft.com/office/drawing/2012/chart" uri="{CE6537A1-D6FC-4f65-9D91-7224C49458BB}"/>
                <c:ext xmlns:c16="http://schemas.microsoft.com/office/drawing/2014/chart" uri="{C3380CC4-5D6E-409C-BE32-E72D297353CC}">
                  <c16:uniqueId val="{00000000-D95A-4FC3-BE42-745215EF88FF}"/>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1"/>
            <c:showPercent val="0"/>
            <c:showBubbleSize val="1"/>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'330&amp;330GC, 336GC, 345GC'!$F$9</c:f>
              <c:numCache>
                <c:formatCode>_(* #.##000_);_(* \(#.##000\);_(* "-"??_);_(@_)</c:formatCode>
                <c:ptCount val="1"/>
                <c:pt idx="0">
                  <c:v>35000</c:v>
                </c:pt>
              </c:numCache>
            </c:numRef>
          </c:xVal>
          <c:yVal>
            <c:numRef>
              <c:f>'330&amp;330GC, 336GC, 345GC'!$D$9</c:f>
              <c:numCache>
                <c:formatCode>[$IDR]\ #.##0_);\([$IDR]\ #.##0\)</c:formatCode>
                <c:ptCount val="1"/>
                <c:pt idx="0">
                  <c:v>2070000000</c:v>
                </c:pt>
              </c:numCache>
            </c:numRef>
          </c:yVal>
          <c:bubbleSize>
            <c:numRef>
              <c:f>'330&amp;330GC, 336GC, 345GC'!$E$9</c:f>
              <c:numCache>
                <c:formatCode>_(* #,##0_);_(* \(#,##0\);_(* "-"_);_(@_)</c:formatCode>
                <c:ptCount val="1"/>
                <c:pt idx="0">
                  <c:v>56</c:v>
                </c:pt>
              </c:numCache>
            </c:numRef>
          </c:bubbleSize>
          <c:bubble3D val="0"/>
          <c:extLst>
            <c:ext xmlns:c16="http://schemas.microsoft.com/office/drawing/2014/chart" uri="{C3380CC4-5D6E-409C-BE32-E72D297353CC}">
              <c16:uniqueId val="{00000001-D95A-4FC3-BE42-745215EF88FF}"/>
            </c:ext>
          </c:extLst>
        </c:ser>
        <c:ser>
          <c:idx val="2"/>
          <c:order val="1"/>
          <c:tx>
            <c:strRef>
              <c:f>'330&amp;330GC, 336GC, 345GC'!$C$10</c:f>
              <c:strCache>
                <c:ptCount val="1"/>
                <c:pt idx="0">
                  <c:v>SK350</c:v>
                </c:pt>
              </c:strCache>
            </c:strRef>
          </c:tx>
          <c:spPr>
            <a:solidFill>
              <a:srgbClr val="00B050"/>
            </a:solidFill>
            <a:ln w="25400">
              <a:noFill/>
            </a:ln>
            <a:effectLst>
              <a:outerShdw blurRad="50800" dist="38100" dir="2700000" algn="tl" rotWithShape="0">
                <a:prstClr val="black">
                  <a:alpha val="40000"/>
                </a:prstClr>
              </a:outerShdw>
            </a:effectLst>
            <a:scene3d>
              <a:camera prst="orthographicFront"/>
              <a:lightRig rig="threePt" dir="t"/>
            </a:scene3d>
            <a:sp3d>
              <a:bevelT w="0" h="0"/>
            </a:sp3d>
          </c:spPr>
          <c:invertIfNegative val="0"/>
          <c:dLbls>
            <c:dLbl>
              <c:idx val="0"/>
              <c:layout>
                <c:manualLayout>
                  <c:x val="4.0235488492887904E-3"/>
                  <c:y val="4.2499999442257123E-2"/>
                </c:manualLayout>
              </c:layout>
              <c:dLblPos val="r"/>
              <c:showLegendKey val="0"/>
              <c:showVal val="1"/>
              <c:showCatName val="0"/>
              <c:showSerName val="1"/>
              <c:showPercent val="0"/>
              <c:showBubbleSize val="1"/>
              <c:separator>
</c:separator>
              <c:extLst>
                <c:ext xmlns:c15="http://schemas.microsoft.com/office/drawing/2012/chart" uri="{CE6537A1-D6FC-4f65-9D91-7224C49458BB}"/>
                <c:ext xmlns:c16="http://schemas.microsoft.com/office/drawing/2014/chart" uri="{C3380CC4-5D6E-409C-BE32-E72D297353CC}">
                  <c16:uniqueId val="{00000002-D95A-4FC3-BE42-745215EF88FF}"/>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1"/>
            <c:showPercent val="0"/>
            <c:showBubbleSize val="1"/>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'330&amp;330GC, 336GC, 345GC'!$F$10</c:f>
              <c:numCache>
                <c:formatCode>_(* #.##000_);_(* \(#.##000\);_(* "-"??_);_(@_)</c:formatCode>
                <c:ptCount val="1"/>
                <c:pt idx="0">
                  <c:v>36400</c:v>
                </c:pt>
              </c:numCache>
            </c:numRef>
          </c:xVal>
          <c:yVal>
            <c:numRef>
              <c:f>'330&amp;330GC, 336GC, 345GC'!$D$10</c:f>
              <c:numCache>
                <c:formatCode>[$IDR]\ #.##0_);\([$IDR]\ #.##0\)</c:formatCode>
                <c:ptCount val="1"/>
                <c:pt idx="0">
                  <c:v>2050000000</c:v>
                </c:pt>
              </c:numCache>
            </c:numRef>
          </c:yVal>
          <c:bubbleSize>
            <c:numRef>
              <c:f>'330&amp;330GC, 336GC, 345GC'!$E$10</c:f>
              <c:numCache>
                <c:formatCode>_(* #,##0_);_(* \(#,##0\);_(* "-"_);_(@_)</c:formatCode>
                <c:ptCount val="1"/>
                <c:pt idx="0">
                  <c:v>24</c:v>
                </c:pt>
              </c:numCache>
            </c:numRef>
          </c:bubbleSize>
          <c:bubble3D val="0"/>
          <c:extLst>
            <c:ext xmlns:c16="http://schemas.microsoft.com/office/drawing/2014/chart" uri="{C3380CC4-5D6E-409C-BE32-E72D297353CC}">
              <c16:uniqueId val="{00000003-D95A-4FC3-BE42-745215EF88FF}"/>
            </c:ext>
          </c:extLst>
        </c:ser>
        <c:ser>
          <c:idx val="3"/>
          <c:order val="2"/>
          <c:tx>
            <c:strRef>
              <c:f>'330&amp;330GC, 336GC, 345GC'!$C$11</c:f>
              <c:strCache>
                <c:ptCount val="1"/>
                <c:pt idx="0">
                  <c:v>EC360</c:v>
                </c:pt>
              </c:strCache>
            </c:strRef>
          </c:tx>
          <c:spPr>
            <a:solidFill>
              <a:srgbClr val="7030A0"/>
            </a:solidFill>
            <a:ln w="25400">
              <a:noFill/>
            </a:ln>
            <a:effectLst>
              <a:outerShdw blurRad="50800" dist="38100" dir="2700000" algn="tl" rotWithShape="0">
                <a:prstClr val="black">
                  <a:alpha val="40000"/>
                </a:prstClr>
              </a:outerShdw>
            </a:effectLst>
            <a:scene3d>
              <a:camera prst="orthographicFront"/>
              <a:lightRig rig="threePt" dir="t"/>
            </a:scene3d>
            <a:sp3d>
              <a:bevelT w="88900" h="0"/>
            </a:sp3d>
          </c:spPr>
          <c:invertIfNegative val="0"/>
          <c:dPt>
            <c:idx val="0"/>
            <c:invertIfNegative val="0"/>
            <c:bubble3D val="0"/>
            <c:spPr>
              <a:solidFill>
                <a:srgbClr val="7030A0"/>
              </a:solidFill>
              <a:ln w="25400">
                <a:noFill/>
              </a:ln>
              <a:effectLst>
                <a:outerShdw blurRad="50800" dist="38100" dir="2700000" algn="tl" rotWithShape="0">
                  <a:prstClr val="black">
                    <a:alpha val="40000"/>
                  </a:prstClr>
                </a:outerShdw>
              </a:effectLst>
              <a:scene3d>
                <a:camera prst="orthographicFront"/>
                <a:lightRig rig="threePt" dir="t"/>
              </a:scene3d>
              <a:sp3d>
                <a:bevelT w="88900" h="0"/>
              </a:sp3d>
            </c:spPr>
            <c:extLst>
              <c:ext xmlns:c16="http://schemas.microsoft.com/office/drawing/2014/chart" uri="{C3380CC4-5D6E-409C-BE32-E72D297353CC}">
                <c16:uniqueId val="{00000005-D95A-4FC3-BE42-745215EF88FF}"/>
              </c:ext>
            </c:extLst>
          </c:dPt>
          <c:dLbls>
            <c:dLbl>
              <c:idx val="0"/>
              <c:layout>
                <c:manualLayout>
                  <c:x val="-6.4101866264320143E-2"/>
                  <c:y val="-5.9018343665728397E-2"/>
                </c:manualLayout>
              </c:layout>
              <c:dLblPos val="r"/>
              <c:showLegendKey val="0"/>
              <c:showVal val="1"/>
              <c:showCatName val="0"/>
              <c:showSerName val="1"/>
              <c:showPercent val="0"/>
              <c:showBubbleSize val="1"/>
              <c:separator>
</c:separator>
              <c:extLst>
                <c:ext xmlns:c15="http://schemas.microsoft.com/office/drawing/2012/chart" uri="{CE6537A1-D6FC-4f65-9D91-7224C49458BB}"/>
                <c:ext xmlns:c16="http://schemas.microsoft.com/office/drawing/2014/chart" uri="{C3380CC4-5D6E-409C-BE32-E72D297353CC}">
                  <c16:uniqueId val="{00000005-D95A-4FC3-BE42-745215EF88FF}"/>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1"/>
            <c:showPercent val="0"/>
            <c:showBubbleSize val="1"/>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'330&amp;330GC, 336GC, 345GC'!$F$11</c:f>
              <c:numCache>
                <c:formatCode>_(* #.##000_);_(* \(#.##000\);_(* "-"??_);_(@_)</c:formatCode>
                <c:ptCount val="1"/>
                <c:pt idx="0">
                  <c:v>37780</c:v>
                </c:pt>
              </c:numCache>
            </c:numRef>
          </c:xVal>
          <c:yVal>
            <c:numRef>
              <c:f>'330&amp;330GC, 336GC, 345GC'!$D$11</c:f>
              <c:numCache>
                <c:formatCode>[$IDR]\ #.##0_);\([$IDR]\ #.##0\)</c:formatCode>
                <c:ptCount val="1"/>
                <c:pt idx="0">
                  <c:v>2363636000</c:v>
                </c:pt>
              </c:numCache>
            </c:numRef>
          </c:yVal>
          <c:bubbleSize>
            <c:numRef>
              <c:f>'330&amp;330GC, 336GC, 345GC'!$E$11</c:f>
              <c:numCache>
                <c:formatCode>_(* #,##0_);_(* \(#,##0\);_(* "-"_);_(@_)</c:formatCode>
                <c:ptCount val="1"/>
                <c:pt idx="0">
                  <c:v>4</c:v>
                </c:pt>
              </c:numCache>
            </c:numRef>
          </c:bubbleSize>
          <c:bubble3D val="0"/>
          <c:extLst>
            <c:ext xmlns:c16="http://schemas.microsoft.com/office/drawing/2014/chart" uri="{C3380CC4-5D6E-409C-BE32-E72D297353CC}">
              <c16:uniqueId val="{00000006-D95A-4FC3-BE42-745215EF88FF}"/>
            </c:ext>
          </c:extLst>
        </c:ser>
        <c:ser>
          <c:idx val="0"/>
          <c:order val="3"/>
          <c:tx>
            <c:strRef>
              <c:f>'330&amp;330GC, 336GC, 345GC'!$C$6</c:f>
              <c:strCache>
                <c:ptCount val="1"/>
                <c:pt idx="0">
                  <c:v>330GC</c:v>
                </c:pt>
              </c:strCache>
            </c:strRef>
          </c:tx>
          <c:spPr>
            <a:solidFill>
              <a:srgbClr val="FFC000"/>
            </a:solidFill>
            <a:ln w="25400">
              <a:noFill/>
            </a:ln>
            <a:effectLst>
              <a:outerShdw blurRad="50800" dist="38100" dir="2700000" algn="tl" rotWithShape="0">
                <a:prstClr val="black">
                  <a:alpha val="40000"/>
                </a:prstClr>
              </a:outerShdw>
            </a:effectLst>
            <a:scene3d>
              <a:camera prst="orthographicFront"/>
              <a:lightRig rig="threePt" dir="t"/>
            </a:scene3d>
            <a:sp3d>
              <a:bevelT w="165100" h="19050"/>
            </a:sp3d>
          </c:spPr>
          <c:invertIfNegative val="0"/>
          <c:dLbls>
            <c:dLbl>
              <c:idx val="0"/>
              <c:layout>
                <c:manualLayout>
                  <c:x val="-9.3045992806718381E-2"/>
                  <c:y val="-3.2146062570262163E-3"/>
                </c:manualLayout>
              </c:layout>
              <c:dLblPos val="r"/>
              <c:showLegendKey val="0"/>
              <c:showVal val="1"/>
              <c:showCatName val="0"/>
              <c:showSerName val="1"/>
              <c:showPercent val="0"/>
              <c:showBubbleSize val="1"/>
              <c:separator>
</c:separator>
              <c:extLst>
                <c:ext xmlns:c15="http://schemas.microsoft.com/office/drawing/2012/chart" uri="{CE6537A1-D6FC-4f65-9D91-7224C49458BB}"/>
                <c:ext xmlns:c16="http://schemas.microsoft.com/office/drawing/2014/chart" uri="{C3380CC4-5D6E-409C-BE32-E72D297353CC}">
                  <c16:uniqueId val="{00000007-D95A-4FC3-BE42-745215EF88FF}"/>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1"/>
            <c:showPercent val="0"/>
            <c:showBubbleSize val="1"/>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'330&amp;330GC, 336GC, 345GC'!$F$6</c:f>
              <c:numCache>
                <c:formatCode>_(* #.##000_);_(* \(#.##000\);_(* "-"??_);_(@_)</c:formatCode>
                <c:ptCount val="1"/>
                <c:pt idx="0">
                  <c:v>30100</c:v>
                </c:pt>
              </c:numCache>
            </c:numRef>
          </c:xVal>
          <c:yVal>
            <c:numRef>
              <c:f>'330&amp;330GC, 336GC, 345GC'!$D$6</c:f>
              <c:numCache>
                <c:formatCode>_-[$IDR]\ * #.##0_-;\-[$IDR]\ * #.##0_-;_-[$IDR]\ * "-"_-;_-@_-</c:formatCode>
                <c:ptCount val="1"/>
                <c:pt idx="0">
                  <c:v>2487290000</c:v>
                </c:pt>
              </c:numCache>
            </c:numRef>
          </c:yVal>
          <c:bubbleSize>
            <c:numRef>
              <c:f>'330&amp;330GC, 336GC, 345GC'!$E$6</c:f>
              <c:numCache>
                <c:formatCode>_(* #,##0_);_(* \(#,##0\);_(* "-"_);_(@_)</c:formatCode>
                <c:ptCount val="1"/>
                <c:pt idx="0">
                  <c:v>40</c:v>
                </c:pt>
              </c:numCache>
            </c:numRef>
          </c:bubbleSize>
          <c:bubble3D val="0"/>
          <c:extLst>
            <c:ext xmlns:c16="http://schemas.microsoft.com/office/drawing/2014/chart" uri="{C3380CC4-5D6E-409C-BE32-E72D297353CC}">
              <c16:uniqueId val="{00000008-D95A-4FC3-BE42-745215EF88FF}"/>
            </c:ext>
          </c:extLst>
        </c:ser>
        <c:ser>
          <c:idx val="4"/>
          <c:order val="4"/>
          <c:tx>
            <c:strRef>
              <c:f>'330&amp;330GC, 336GC, 345GC'!$C$12</c:f>
              <c:strCache>
                <c:ptCount val="1"/>
                <c:pt idx="0">
                  <c:v>SH350</c:v>
                </c:pt>
              </c:strCache>
            </c:strRef>
          </c:tx>
          <c:spPr>
            <a:solidFill>
              <a:schemeClr val="accent2"/>
            </a:solidFill>
            <a:ln w="25400">
              <a:noFill/>
            </a:ln>
            <a:effectLst>
              <a:outerShdw blurRad="50800" dist="38100" dir="2700000" algn="tl" rotWithShape="0">
                <a:prstClr val="black">
                  <a:alpha val="40000"/>
                </a:prstClr>
              </a:outerShdw>
            </a:effectLst>
          </c:spPr>
          <c:invertIfNegative val="0"/>
          <c:dLbls>
            <c:dLbl>
              <c:idx val="0"/>
              <c:layout>
                <c:manualLayout>
                  <c:x val="4.0235488492886429E-3"/>
                  <c:y val="-3.3999999553805782E-2"/>
                </c:manualLayout>
              </c:layout>
              <c:spPr>
                <a:noFill/>
                <a:ln>
                  <a:noFill/>
                </a:ln>
                <a:effectLst/>
              </c:spPr>
              <c:txPr>
                <a:bodyPr rot="0" spcFirstLastPara="1" vertOverflow="ellipsis" vert="horz" wrap="square" lIns="38100" tIns="19050" rIns="38100" bIns="19050" anchor="ctr" anchorCtr="0">
                  <a:spAutoFit/>
                </a:bodyPr>
                <a:lstStyle/>
                <a:p>
                  <a:pPr algn="ctr">
                    <a:defRPr sz="8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1"/>
              <c:showPercent val="0"/>
              <c:showBubbleSize val="1"/>
              <c:extLst>
                <c:ext xmlns:c15="http://schemas.microsoft.com/office/drawing/2012/chart" uri="{CE6537A1-D6FC-4f65-9D91-7224C49458BB}"/>
                <c:ext xmlns:c16="http://schemas.microsoft.com/office/drawing/2014/chart" uri="{C3380CC4-5D6E-409C-BE32-E72D297353CC}">
                  <c16:uniqueId val="{00000009-D95A-4FC3-BE42-745215EF88FF}"/>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1"/>
            <c:showPercent val="0"/>
            <c:showBubbleSize val="1"/>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'330&amp;330GC, 336GC, 345GC'!$F$12</c:f>
              <c:numCache>
                <c:formatCode>_(* #.##000_);_(* \(#.##000\);_(* "-"??_);_(@_)</c:formatCode>
                <c:ptCount val="1"/>
                <c:pt idx="0">
                  <c:v>36300</c:v>
                </c:pt>
              </c:numCache>
            </c:numRef>
          </c:xVal>
          <c:yVal>
            <c:numRef>
              <c:f>'330&amp;330GC, 336GC, 345GC'!$D$12</c:f>
              <c:numCache>
                <c:formatCode>[$IDR]\ #.##0_);\([$IDR]\ #.##0\)</c:formatCode>
                <c:ptCount val="1"/>
                <c:pt idx="0">
                  <c:v>2181818000</c:v>
                </c:pt>
              </c:numCache>
            </c:numRef>
          </c:yVal>
          <c:bubbleSize>
            <c:numRef>
              <c:f>'330&amp;330GC, 336GC, 345GC'!$E$12</c:f>
              <c:numCache>
                <c:formatCode>_(* #,##0_);_(* \(#,##0\);_(* "-"_);_(@_)</c:formatCode>
                <c:ptCount val="1"/>
                <c:pt idx="0">
                  <c:v>13</c:v>
                </c:pt>
              </c:numCache>
            </c:numRef>
          </c:bubbleSize>
          <c:bubble3D val="0"/>
          <c:extLst>
            <c:ext xmlns:c16="http://schemas.microsoft.com/office/drawing/2014/chart" uri="{C3380CC4-5D6E-409C-BE32-E72D297353CC}">
              <c16:uniqueId val="{0000000A-D95A-4FC3-BE42-745215EF88FF}"/>
            </c:ext>
          </c:extLst>
        </c:ser>
        <c:ser>
          <c:idx val="5"/>
          <c:order val="5"/>
          <c:tx>
            <c:strRef>
              <c:f>'330&amp;330GC, 336GC, 345GC'!$C$7</c:f>
              <c:strCache>
                <c:ptCount val="1"/>
                <c:pt idx="0">
                  <c:v>330</c:v>
                </c:pt>
              </c:strCache>
            </c:strRef>
          </c:tx>
          <c:spPr>
            <a:solidFill>
              <a:srgbClr val="FFC000"/>
            </a:solidFill>
            <a:ln w="25400">
              <a:noFill/>
            </a:ln>
            <a:effectLst>
              <a:outerShdw blurRad="50800" dist="38100" dir="2700000" algn="tl" rotWithShape="0">
                <a:prstClr val="black">
                  <a:alpha val="40000"/>
                </a:prstClr>
              </a:outerShdw>
            </a:effectLst>
            <a:scene3d>
              <a:camera prst="orthographicFront"/>
              <a:lightRig rig="threePt" dir="t"/>
            </a:scene3d>
            <a:sp3d>
              <a:bevelT w="165100" h="19050"/>
            </a:sp3d>
          </c:spPr>
          <c:invertIfNegative val="0"/>
          <c:dLbls>
            <c:dLbl>
              <c:idx val="0"/>
              <c:layout>
                <c:manualLayout>
                  <c:x val="-8.8142389701053744E-2"/>
                  <c:y val="-6.1482820392867905E-3"/>
                </c:manualLayout>
              </c:layout>
              <c:spPr>
                <a:noFill/>
                <a:ln>
                  <a:noFill/>
                </a:ln>
                <a:effectLst/>
              </c:spPr>
              <c:txPr>
                <a:bodyPr rot="0" spcFirstLastPara="1" vertOverflow="ellipsis" horzOverflow="clip" vert="horz" wrap="square" lIns="38100" tIns="19050" rIns="38100" bIns="19050" anchor="ctr" anchorCtr="0">
                  <a:noAutofit/>
                </a:bodyPr>
                <a:lstStyle/>
                <a:p>
                  <a:pPr algn="ctr">
                    <a:defRPr sz="8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1"/>
              <c:showPercent val="0"/>
              <c:showBubbleSize val="1"/>
              <c:extLst>
                <c:ext xmlns:c15="http://schemas.microsoft.com/office/drawing/2012/chart" uri="{CE6537A1-D6FC-4f65-9D91-7224C49458BB}">
                  <c15:spPr xmlns:c15="http://schemas.microsoft.com/office/drawing/2012/chart">
                    <a:prstGeom prst="rect">
                      <a:avLst/>
                    </a:prstGeom>
                    <a:noFill/>
                    <a:ln>
                      <a:noFill/>
                    </a:ln>
                  </c15:spPr>
                </c:ext>
                <c:ext xmlns:c16="http://schemas.microsoft.com/office/drawing/2014/chart" uri="{C3380CC4-5D6E-409C-BE32-E72D297353CC}">
                  <c16:uniqueId val="{0000000B-D95A-4FC3-BE42-745215EF88FF}"/>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n-US"/>
              </a:p>
            </c:txPr>
            <c:dLblPos val="l"/>
            <c:showLegendKey val="0"/>
            <c:showVal val="1"/>
            <c:showCatName val="0"/>
            <c:showSerName val="1"/>
            <c:showPercent val="0"/>
            <c:showBubbleSize val="1"/>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'330&amp;330GC, 336GC, 345GC'!$F$7</c:f>
              <c:numCache>
                <c:formatCode>_(* #.##000_);_(* \(#.##000\);_(* "-"??_);_(@_)</c:formatCode>
                <c:ptCount val="1"/>
                <c:pt idx="0">
                  <c:v>31300</c:v>
                </c:pt>
              </c:numCache>
            </c:numRef>
          </c:xVal>
          <c:yVal>
            <c:numRef>
              <c:f>'330&amp;330GC, 336GC, 345GC'!$D$7</c:f>
              <c:numCache>
                <c:formatCode>_-[$IDR]\ * #.##0_-;\-[$IDR]\ * #.##0_-;_-[$IDR]\ * "-"_-;_-@_-</c:formatCode>
                <c:ptCount val="1"/>
                <c:pt idx="0">
                  <c:v>2703180000</c:v>
                </c:pt>
              </c:numCache>
            </c:numRef>
          </c:yVal>
          <c:bubbleSize>
            <c:numRef>
              <c:f>'330&amp;330GC, 336GC, 345GC'!$E$7</c:f>
              <c:numCache>
                <c:formatCode>_(* #,##0_);_(* \(#,##0\);_(* "-"_);_(@_)</c:formatCode>
                <c:ptCount val="1"/>
                <c:pt idx="0">
                  <c:v>8</c:v>
                </c:pt>
              </c:numCache>
            </c:numRef>
          </c:bubbleSize>
          <c:bubble3D val="0"/>
          <c:extLst>
            <c:ext xmlns:c16="http://schemas.microsoft.com/office/drawing/2014/chart" uri="{C3380CC4-5D6E-409C-BE32-E72D297353CC}">
              <c16:uniqueId val="{0000000C-D95A-4FC3-BE42-745215EF88FF}"/>
            </c:ext>
          </c:extLst>
        </c:ser>
        <c:ser>
          <c:idx val="6"/>
          <c:order val="6"/>
          <c:tx>
            <c:strRef>
              <c:f>'330&amp;330GC, 336GC, 345GC'!$C$13</c:f>
              <c:strCache>
                <c:ptCount val="1"/>
                <c:pt idx="0">
                  <c:v>R360</c:v>
                </c:pt>
              </c:strCache>
            </c:strRef>
          </c:tx>
          <c:spPr>
            <a:solidFill>
              <a:schemeClr val="tx2">
                <a:lumMod val="60000"/>
                <a:lumOff val="40000"/>
              </a:schemeClr>
            </a:solidFill>
            <a:ln w="25400">
              <a:noFill/>
            </a:ln>
            <a:effectLst>
              <a:outerShdw blurRad="50800" dist="38100" dir="2700000" algn="tl" rotWithShape="0">
                <a:prstClr val="black">
                  <a:alpha val="40000"/>
                </a:prstClr>
              </a:outerShdw>
            </a:effectLst>
          </c:spPr>
          <c:invertIfNegative val="0"/>
          <c:dLbls>
            <c:dLbl>
              <c:idx val="0"/>
              <c:layout>
                <c:manualLayout>
                  <c:x val="-0.10294131575756971"/>
                  <c:y val="-8.9942588601020557E-2"/>
                </c:manualLayout>
              </c:layout>
              <c:spPr>
                <a:noFill/>
                <a:ln>
                  <a:noFill/>
                </a:ln>
                <a:effectLst/>
              </c:spPr>
              <c:txPr>
                <a:bodyPr rot="0" spcFirstLastPara="1" vertOverflow="ellipsis" vert="horz" wrap="square" lIns="38100" tIns="19050" rIns="38100" bIns="19050" anchor="ctr" anchorCtr="0">
                  <a:spAutoFit/>
                </a:bodyPr>
                <a:lstStyle/>
                <a:p>
                  <a:pPr algn="l">
                    <a:defRPr sz="8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1"/>
              <c:showPercent val="0"/>
              <c:showBubbleSize val="1"/>
              <c:separator>
</c:separator>
              <c:extLst>
                <c:ext xmlns:c15="http://schemas.microsoft.com/office/drawing/2012/chart" uri="{CE6537A1-D6FC-4f65-9D91-7224C49458BB}"/>
                <c:ext xmlns:c16="http://schemas.microsoft.com/office/drawing/2014/chart" uri="{C3380CC4-5D6E-409C-BE32-E72D297353CC}">
                  <c16:uniqueId val="{0000000D-D95A-4FC3-BE42-745215EF88FF}"/>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1"/>
            <c:showPercent val="0"/>
            <c:showBubbleSize val="1"/>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'330&amp;330GC, 336GC, 345GC'!$F$13</c:f>
              <c:numCache>
                <c:formatCode>_(* #.##000_);_(* \(#.##000\);_(* "-"??_);_(@_)</c:formatCode>
                <c:ptCount val="1"/>
                <c:pt idx="0">
                  <c:v>36100</c:v>
                </c:pt>
              </c:numCache>
            </c:numRef>
          </c:xVal>
          <c:yVal>
            <c:numRef>
              <c:f>'330&amp;330GC, 336GC, 345GC'!$D$13</c:f>
              <c:numCache>
                <c:formatCode>[$IDR]\ #.##0_);\([$IDR]\ #.##0\)</c:formatCode>
                <c:ptCount val="1"/>
                <c:pt idx="0">
                  <c:v>2175000000</c:v>
                </c:pt>
              </c:numCache>
            </c:numRef>
          </c:yVal>
          <c:bubbleSize>
            <c:numRef>
              <c:f>'330&amp;330GC, 336GC, 345GC'!$E$13</c:f>
              <c:numCache>
                <c:formatCode>_(* #,##0_);_(* \(#,##0\);_(* "-"_);_(@_)</c:formatCode>
                <c:ptCount val="1"/>
                <c:pt idx="0">
                  <c:v>23</c:v>
                </c:pt>
              </c:numCache>
            </c:numRef>
          </c:bubbleSize>
          <c:bubble3D val="0"/>
          <c:extLst>
            <c:ext xmlns:c16="http://schemas.microsoft.com/office/drawing/2014/chart" uri="{C3380CC4-5D6E-409C-BE32-E72D297353CC}">
              <c16:uniqueId val="{0000000E-D95A-4FC3-BE42-745215EF88FF}"/>
            </c:ext>
          </c:extLst>
        </c:ser>
        <c:ser>
          <c:idx val="7"/>
          <c:order val="7"/>
          <c:tx>
            <c:strRef>
              <c:f>'330&amp;330GC, 336GC, 345GC'!$C$8</c:f>
              <c:strCache>
                <c:ptCount val="1"/>
                <c:pt idx="0">
                  <c:v>336GC</c:v>
                </c:pt>
              </c:strCache>
            </c:strRef>
          </c:tx>
          <c:spPr>
            <a:solidFill>
              <a:srgbClr val="FFC000"/>
            </a:solidFill>
            <a:ln w="25400">
              <a:noFill/>
            </a:ln>
            <a:effectLst/>
          </c:spPr>
          <c:invertIfNegative val="0"/>
          <c:dLbls>
            <c:dLbl>
              <c:idx val="0"/>
              <c:layout>
                <c:manualLayout>
                  <c:x val="-2.7342156295952932E-2"/>
                  <c:y val="-2.404494668503513E-2"/>
                </c:manualLayout>
              </c:layout>
              <c:dLblPos val="r"/>
              <c:showLegendKey val="0"/>
              <c:showVal val="1"/>
              <c:showCatName val="0"/>
              <c:showSerName val="1"/>
              <c:showPercent val="0"/>
              <c:showBubbleSize val="1"/>
              <c:separator>
</c:separator>
              <c:extLst>
                <c:ext xmlns:c15="http://schemas.microsoft.com/office/drawing/2012/chart" uri="{CE6537A1-D6FC-4f65-9D91-7224C49458BB}"/>
                <c:ext xmlns:c16="http://schemas.microsoft.com/office/drawing/2014/chart" uri="{C3380CC4-5D6E-409C-BE32-E72D297353CC}">
                  <c16:uniqueId val="{0000000F-D95A-4FC3-BE42-745215EF88FF}"/>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1"/>
            <c:showPercent val="0"/>
            <c:showBubbleSize val="1"/>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'330&amp;330GC, 336GC, 345GC'!$F$8</c:f>
              <c:numCache>
                <c:formatCode>_(* #.##000_);_(* \(#.##000\);_(* "-"??_);_(@_)</c:formatCode>
                <c:ptCount val="1"/>
                <c:pt idx="0">
                  <c:v>34800</c:v>
                </c:pt>
              </c:numCache>
            </c:numRef>
          </c:xVal>
          <c:yVal>
            <c:numRef>
              <c:f>'330&amp;330GC, 336GC, 345GC'!$D$8</c:f>
              <c:numCache>
                <c:formatCode>_-[$IDR]\ * #.##0_-;\-[$IDR]\ * #.##0_-;_-[$IDR]\ * "-"_-;_-@_-</c:formatCode>
                <c:ptCount val="1"/>
                <c:pt idx="0">
                  <c:v>3019680000</c:v>
                </c:pt>
              </c:numCache>
            </c:numRef>
          </c:yVal>
          <c:bubbleSize>
            <c:numRef>
              <c:f>'330&amp;330GC, 336GC, 345GC'!$E$8</c:f>
              <c:numCache>
                <c:formatCode>_(* #,##0_);_(* \(#,##0\);_(* "-"_);_(@_)</c:formatCode>
                <c:ptCount val="1"/>
                <c:pt idx="0">
                  <c:v>1</c:v>
                </c:pt>
              </c:numCache>
            </c:numRef>
          </c:bubbleSize>
          <c:bubble3D val="0"/>
          <c:extLst>
            <c:ext xmlns:c16="http://schemas.microsoft.com/office/drawing/2014/chart" uri="{C3380CC4-5D6E-409C-BE32-E72D297353CC}">
              <c16:uniqueId val="{00000010-D95A-4FC3-BE42-745215EF88FF}"/>
            </c:ext>
          </c:extLst>
        </c:ser>
        <c:ser>
          <c:idx val="8"/>
          <c:order val="8"/>
          <c:tx>
            <c:strRef>
              <c:f>'330&amp;330GC, 336GC, 345GC'!$C$14</c:f>
              <c:strCache>
                <c:ptCount val="1"/>
                <c:pt idx="0">
                  <c:v>PC300</c:v>
                </c:pt>
              </c:strCache>
            </c:strRef>
          </c:tx>
          <c:spPr>
            <a:solidFill>
              <a:srgbClr val="FFFF66">
                <a:alpha val="37000"/>
              </a:srgbClr>
            </a:solidFill>
            <a:ln w="25400">
              <a:noFill/>
            </a:ln>
            <a:effectLst>
              <a:outerShdw blurRad="50800" dist="50800" dir="5400000" algn="ctr" rotWithShape="0">
                <a:srgbClr val="FFFF66">
                  <a:alpha val="50000"/>
                </a:srgbClr>
              </a:outerShdw>
            </a:effectLst>
          </c:spPr>
          <c:invertIfNegative val="0"/>
          <c:dPt>
            <c:idx val="0"/>
            <c:invertIfNegative val="0"/>
            <c:bubble3D val="0"/>
            <c:spPr>
              <a:solidFill>
                <a:srgbClr val="FFFF66">
                  <a:alpha val="37000"/>
                </a:srgbClr>
              </a:solidFill>
              <a:ln w="25400">
                <a:noFill/>
              </a:ln>
              <a:effectLst>
                <a:outerShdw blurRad="50800" dist="50800" dir="5400000" algn="ctr" rotWithShape="0">
                  <a:srgbClr val="FFFF66">
                    <a:alpha val="50000"/>
                  </a:srgbClr>
                </a:outerShdw>
              </a:effectLst>
            </c:spPr>
            <c:extLst>
              <c:ext xmlns:c16="http://schemas.microsoft.com/office/drawing/2014/chart" uri="{C3380CC4-5D6E-409C-BE32-E72D297353CC}">
                <c16:uniqueId val="{00000012-D95A-4FC3-BE42-745215EF88FF}"/>
              </c:ext>
            </c:extLst>
          </c:dPt>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1"/>
            <c:showPercent val="0"/>
            <c:showBubbleSize val="1"/>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'330&amp;330GC, 336GC, 345GC'!$F$14</c:f>
              <c:numCache>
                <c:formatCode>_(* #.##000_);_(* \(#.##000\);_(* "-"??_);_(@_)</c:formatCode>
                <c:ptCount val="1"/>
                <c:pt idx="0">
                  <c:v>33790</c:v>
                </c:pt>
              </c:numCache>
            </c:numRef>
          </c:xVal>
          <c:yVal>
            <c:numRef>
              <c:f>'330&amp;330GC, 336GC, 345GC'!$D$14</c:f>
              <c:numCache>
                <c:formatCode>[$IDR]\ #.##0_);\([$IDR]\ #.##0\)</c:formatCode>
                <c:ptCount val="1"/>
                <c:pt idx="0">
                  <c:v>2600000000</c:v>
                </c:pt>
              </c:numCache>
            </c:numRef>
          </c:yVal>
          <c:bubbleSize>
            <c:numRef>
              <c:f>'330&amp;330GC, 336GC, 345GC'!$E$14</c:f>
              <c:numCache>
                <c:formatCode>_(* #,##0_);_(* \(#,##0\);_(* "-"_);_(@_)</c:formatCode>
                <c:ptCount val="1"/>
                <c:pt idx="0">
                  <c:v>164</c:v>
                </c:pt>
              </c:numCache>
            </c:numRef>
          </c:bubbleSize>
          <c:bubble3D val="0"/>
          <c:extLst>
            <c:ext xmlns:c16="http://schemas.microsoft.com/office/drawing/2014/chart" uri="{C3380CC4-5D6E-409C-BE32-E72D297353CC}">
              <c16:uniqueId val="{00000013-D95A-4FC3-BE42-745215EF88FF}"/>
            </c:ext>
          </c:extLst>
        </c:ser>
        <c:ser>
          <c:idx val="9"/>
          <c:order val="9"/>
          <c:tx>
            <c:strRef>
              <c:f>'330&amp;330GC, 336GC, 345GC'!$C$15</c:f>
              <c:strCache>
                <c:ptCount val="1"/>
                <c:pt idx="0">
                  <c:v>SY305H</c:v>
                </c:pt>
              </c:strCache>
            </c:strRef>
          </c:tx>
          <c:spPr>
            <a:solidFill>
              <a:schemeClr val="accent3"/>
            </a:solidFill>
            <a:ln w="25400">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1"/>
            <c:showPercent val="0"/>
            <c:showBubbleSize val="1"/>
            <c:separator>
</c:separator>
            <c:showLeaderLines val="0"/>
            <c:extLst>
              <c:ext xmlns:c15="http://schemas.microsoft.com/office/drawing/2012/chart" uri="{CE6537A1-D6FC-4f65-9D91-7224C49458BB}">
                <c15:showLeaderLines val="0"/>
              </c:ext>
            </c:extLst>
          </c:dLbls>
          <c:xVal>
            <c:numRef>
              <c:f>'330&amp;330GC, 336GC, 345GC'!$F$15</c:f>
              <c:numCache>
                <c:formatCode>_(* #.##000_);_(* \(#.##000\);_(* "-"??_);_(@_)</c:formatCode>
                <c:ptCount val="1"/>
                <c:pt idx="0">
                  <c:v>31500</c:v>
                </c:pt>
              </c:numCache>
            </c:numRef>
          </c:xVal>
          <c:yVal>
            <c:numRef>
              <c:f>'330&amp;330GC, 336GC, 345GC'!$D$15</c:f>
              <c:numCache>
                <c:formatCode>[$IDR]\ #.##0_);\([$IDR]\ #.##0\)</c:formatCode>
                <c:ptCount val="1"/>
                <c:pt idx="0">
                  <c:v>1800000000</c:v>
                </c:pt>
              </c:numCache>
            </c:numRef>
          </c:yVal>
          <c:bubbleSize>
            <c:numRef>
              <c:f>'330&amp;330GC, 336GC, 345GC'!$E$15</c:f>
              <c:numCache>
                <c:formatCode>_(* #,##0_);_(* \(#,##0\);_(* "-"_);_(@_)</c:formatCode>
                <c:ptCount val="1"/>
                <c:pt idx="0">
                  <c:v>62</c:v>
                </c:pt>
              </c:numCache>
            </c:numRef>
          </c:bubbleSize>
          <c:bubble3D val="0"/>
          <c:extLst>
            <c:ext xmlns:c16="http://schemas.microsoft.com/office/drawing/2014/chart" uri="{C3380CC4-5D6E-409C-BE32-E72D297353CC}">
              <c16:uniqueId val="{00000014-D95A-4FC3-BE42-745215EF88FF}"/>
            </c:ext>
          </c:extLst>
        </c:ser>
        <c:ser>
          <c:idx val="10"/>
          <c:order val="10"/>
          <c:tx>
            <c:strRef>
              <c:f>'330&amp;330GC, 336GC, 345GC'!$C$16</c:f>
              <c:strCache>
                <c:ptCount val="1"/>
                <c:pt idx="0">
                  <c:v>SY365H</c:v>
                </c:pt>
              </c:strCache>
            </c:strRef>
          </c:tx>
          <c:spPr>
            <a:solidFill>
              <a:schemeClr val="accent3">
                <a:alpha val="77000"/>
              </a:schemeClr>
            </a:solidFill>
            <a:ln w="25400">
              <a:noFill/>
            </a:ln>
            <a:effectLst/>
          </c:spPr>
          <c:invertIfNegative val="0"/>
          <c:dLbls>
            <c:dLbl>
              <c:idx val="0"/>
              <c:layout>
                <c:manualLayout>
                  <c:x val="-0.12728626579848665"/>
                  <c:y val="1.7471771558884919E-3"/>
                </c:manualLayout>
              </c:layout>
              <c:dLblPos val="r"/>
              <c:showLegendKey val="0"/>
              <c:showVal val="1"/>
              <c:showCatName val="1"/>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15-D95A-4FC3-BE42-745215EF88FF}"/>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1"/>
            <c:showSerName val="1"/>
            <c:showPercent val="0"/>
            <c:showBubbleSize val="0"/>
            <c:separator>
</c:separator>
            <c:showLeaderLines val="0"/>
            <c:extLst>
              <c:ext xmlns:c15="http://schemas.microsoft.com/office/drawing/2012/chart" uri="{CE6537A1-D6FC-4f65-9D91-7224C49458BB}">
                <c15:showLeaderLines val="0"/>
              </c:ext>
            </c:extLst>
          </c:dLbls>
          <c:xVal>
            <c:numRef>
              <c:f>'330&amp;330GC, 336GC, 345GC'!$F$16</c:f>
              <c:numCache>
                <c:formatCode>_(* #.##000_);_(* \(#.##000\);_(* "-"??_);_(@_)</c:formatCode>
                <c:ptCount val="1"/>
                <c:pt idx="0">
                  <c:v>36200</c:v>
                </c:pt>
              </c:numCache>
            </c:numRef>
          </c:xVal>
          <c:yVal>
            <c:numRef>
              <c:f>'330&amp;330GC, 336GC, 345GC'!$D$16</c:f>
              <c:numCache>
                <c:formatCode>[$IDR]\ #.##0_);\([$IDR]\ #.##0\)</c:formatCode>
                <c:ptCount val="1"/>
                <c:pt idx="0">
                  <c:v>1900000000</c:v>
                </c:pt>
              </c:numCache>
            </c:numRef>
          </c:yVal>
          <c:bubbleSize>
            <c:numRef>
              <c:f>'330&amp;330GC, 336GC, 345GC'!$E$16</c:f>
              <c:numCache>
                <c:formatCode>_(* #,##0_);_(* \(#,##0\);_(* "-"_);_(@_)</c:formatCode>
                <c:ptCount val="1"/>
                <c:pt idx="0">
                  <c:v>99</c:v>
                </c:pt>
              </c:numCache>
            </c:numRef>
          </c:bubbleSize>
          <c:bubble3D val="0"/>
          <c:extLst>
            <c:ext xmlns:c16="http://schemas.microsoft.com/office/drawing/2014/chart" uri="{C3380CC4-5D6E-409C-BE32-E72D297353CC}">
              <c16:uniqueId val="{00000016-D95A-4FC3-BE42-745215EF88FF}"/>
            </c:ext>
          </c:extLst>
        </c:ser>
        <c:ser>
          <c:idx val="11"/>
          <c:order val="11"/>
          <c:tx>
            <c:strRef>
              <c:f>'330&amp;330GC, 336GC, 345GC'!$C$17</c:f>
              <c:strCache>
                <c:ptCount val="1"/>
                <c:pt idx="0">
                  <c:v>345GC</c:v>
                </c:pt>
              </c:strCache>
            </c:strRef>
          </c:tx>
          <c:spPr>
            <a:solidFill>
              <a:schemeClr val="accent6">
                <a:lumMod val="60000"/>
                <a:alpha val="75000"/>
              </a:schemeClr>
            </a:solidFill>
            <a:ln w="25400">
              <a:noFill/>
            </a:ln>
            <a:effectLst/>
          </c:spPr>
          <c:invertIfNegative val="0"/>
          <c:dLbls>
            <c:dLbl>
              <c:idx val="0"/>
              <c:layout>
                <c:manualLayout>
                  <c:x val="-0.12751945963236999"/>
                  <c:y val="-6.1482820392867156E-2"/>
                </c:manualLayout>
              </c:layout>
              <c:dLblPos val="r"/>
              <c:showLegendKey val="0"/>
              <c:showVal val="1"/>
              <c:showCatName val="0"/>
              <c:showSerName val="1"/>
              <c:showPercent val="0"/>
              <c:showBubbleSize val="1"/>
              <c:separator>
</c:separator>
              <c:extLst>
                <c:ext xmlns:c15="http://schemas.microsoft.com/office/drawing/2012/chart" uri="{CE6537A1-D6FC-4f65-9D91-7224C49458BB}"/>
                <c:ext xmlns:c16="http://schemas.microsoft.com/office/drawing/2014/chart" uri="{C3380CC4-5D6E-409C-BE32-E72D297353CC}">
                  <c16:uniqueId val="{00000017-D95A-4FC3-BE42-745215EF88FF}"/>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1"/>
            <c:showPercent val="0"/>
            <c:showBubbleSize val="1"/>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'330&amp;330GC, 336GC, 345GC'!$F$17</c:f>
              <c:numCache>
                <c:formatCode>_(* #.##000_);_(* \(#.##000\);_(* "-"??_);_(@_)</c:formatCode>
                <c:ptCount val="1"/>
                <c:pt idx="0">
                  <c:v>42200</c:v>
                </c:pt>
              </c:numCache>
            </c:numRef>
          </c:xVal>
          <c:yVal>
            <c:numRef>
              <c:f>'330&amp;330GC, 336GC, 345GC'!$D$17</c:f>
              <c:numCache>
                <c:formatCode>[$IDR]\ #.##0_);\([$IDR]\ #.##0\)</c:formatCode>
                <c:ptCount val="1"/>
                <c:pt idx="0">
                  <c:v>4134580000</c:v>
                </c:pt>
              </c:numCache>
            </c:numRef>
          </c:yVal>
          <c:bubbleSize>
            <c:numRef>
              <c:f>'330&amp;330GC, 336GC, 345GC'!$E$17</c:f>
              <c:numCache>
                <c:formatCode>_(* #,##0_);_(* \(#,##0\);_(* "-"_);_(@_)</c:formatCode>
                <c:ptCount val="1"/>
                <c:pt idx="0">
                  <c:v>17</c:v>
                </c:pt>
              </c:numCache>
            </c:numRef>
          </c:bubbleSize>
          <c:bubble3D val="0"/>
          <c:extLst>
            <c:ext xmlns:c16="http://schemas.microsoft.com/office/drawing/2014/chart" uri="{C3380CC4-5D6E-409C-BE32-E72D297353CC}">
              <c16:uniqueId val="{00000018-D95A-4FC3-BE42-745215EF88FF}"/>
            </c:ext>
          </c:extLst>
        </c:ser>
        <c:ser>
          <c:idx val="12"/>
          <c:order val="12"/>
          <c:tx>
            <c:strRef>
              <c:f>'330&amp;330GC, 336GC, 345GC'!$C$18</c:f>
              <c:strCache>
                <c:ptCount val="1"/>
                <c:pt idx="0">
                  <c:v>349</c:v>
                </c:pt>
              </c:strCache>
            </c:strRef>
          </c:tx>
          <c:spPr>
            <a:solidFill>
              <a:schemeClr val="accent1">
                <a:lumMod val="80000"/>
                <a:lumOff val="20000"/>
                <a:alpha val="75000"/>
              </a:schemeClr>
            </a:solidFill>
            <a:ln w="25400">
              <a:noFill/>
            </a:ln>
            <a:effectLst/>
          </c:spPr>
          <c:invertIfNegative val="0"/>
          <c:dPt>
            <c:idx val="0"/>
            <c:invertIfNegative val="0"/>
            <c:bubble3D val="0"/>
            <c:spPr>
              <a:solidFill>
                <a:srgbClr val="FFC000"/>
              </a:solidFill>
              <a:ln w="25400">
                <a:noFill/>
              </a:ln>
              <a:effectLst/>
            </c:spPr>
            <c:extLst>
              <c:ext xmlns:c16="http://schemas.microsoft.com/office/drawing/2014/chart" uri="{C3380CC4-5D6E-409C-BE32-E72D297353CC}">
                <c16:uniqueId val="{0000001A-D95A-4FC3-BE42-745215EF88FF}"/>
              </c:ext>
            </c:extLst>
          </c:dPt>
          <c:dLbls>
            <c:dLbl>
              <c:idx val="0"/>
              <c:layout>
                <c:manualLayout>
                  <c:x val="-5.6958418453326186E-2"/>
                  <c:y val="6.1482820392867156E-2"/>
                </c:manualLayout>
              </c:layout>
              <c:tx>
                <c:rich>
                  <a:bodyPr/>
                  <a:lstStyle/>
                  <a:p>
                    <a:fld id="{FDE7F987-8D64-4968-9E4F-99C308433B72}" type="SERIESNAME">
                      <a:rPr lang="en-US" sz="800"/>
                      <a:pPr/>
                      <a:t>[SERIES NAME]</a:t>
                    </a:fld>
                    <a:r>
                      <a:rPr lang="en-US" sz="800" baseline="0"/>
                      <a:t>
</a:t>
                    </a:r>
                    <a:fld id="{41AA0CF0-9410-4BC0-97C9-F43708FEC408}" type="YVALUE">
                      <a:rPr lang="en-US" sz="800" baseline="0"/>
                      <a:pPr/>
                      <a:t>[Y VALUE]</a:t>
                    </a:fld>
                    <a:r>
                      <a:rPr lang="en-US" sz="800" baseline="0"/>
                      <a:t>
</a:t>
                    </a:r>
                    <a:fld id="{BF4A67DC-670E-40B0-9E9A-ECE031020586}" type="BUBBLESIZE">
                      <a:rPr lang="en-US" sz="800" baseline="0"/>
                      <a:pPr/>
                      <a:t>[BUBBLE SIZE]</a:t>
                    </a:fld>
                    <a:endParaRPr lang="en-US" sz="800" baseline="0"/>
                  </a:p>
                </c:rich>
              </c:tx>
              <c:dLblPos val="r"/>
              <c:showLegendKey val="0"/>
              <c:showVal val="1"/>
              <c:showCatName val="0"/>
              <c:showSerName val="1"/>
              <c:showPercent val="0"/>
              <c:showBubbleSize val="1"/>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1A-D95A-4FC3-BE42-745215EF88FF}"/>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1"/>
            <c:showPercent val="0"/>
            <c:showBubbleSize val="1"/>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'330&amp;330GC, 336GC, 345GC'!$F$18</c:f>
              <c:numCache>
                <c:formatCode>_(* #.##000_);_(* \(#.##000\);_(* "-"??_);_(@_)</c:formatCode>
                <c:ptCount val="1"/>
                <c:pt idx="0">
                  <c:v>49300</c:v>
                </c:pt>
              </c:numCache>
            </c:numRef>
          </c:xVal>
          <c:yVal>
            <c:numRef>
              <c:f>'330&amp;330GC, 336GC, 345GC'!$D$18</c:f>
              <c:numCache>
                <c:formatCode>[$IDR]\ #.##0_);\([$IDR]\ #.##0\)</c:formatCode>
                <c:ptCount val="1"/>
                <c:pt idx="0">
                  <c:v>5227130000</c:v>
                </c:pt>
              </c:numCache>
            </c:numRef>
          </c:yVal>
          <c:bubbleSize>
            <c:numRef>
              <c:f>'330&amp;330GC, 336GC, 345GC'!$E$18</c:f>
              <c:numCache>
                <c:formatCode>_(* #,##0_);_(* \(#,##0\);_(* "-"_);_(@_)</c:formatCode>
                <c:ptCount val="1"/>
                <c:pt idx="0">
                  <c:v>3</c:v>
                </c:pt>
              </c:numCache>
            </c:numRef>
          </c:bubbleSize>
          <c:bubble3D val="0"/>
          <c:extLst>
            <c:ext xmlns:c16="http://schemas.microsoft.com/office/drawing/2014/chart" uri="{C3380CC4-5D6E-409C-BE32-E72D297353CC}">
              <c16:uniqueId val="{0000001B-D95A-4FC3-BE42-745215EF88FF}"/>
            </c:ext>
          </c:extLst>
        </c:ser>
        <c:ser>
          <c:idx val="13"/>
          <c:order val="13"/>
          <c:tx>
            <c:strRef>
              <c:f>'330&amp;330GC, 336GC, 345GC'!$C$19</c:f>
              <c:strCache>
                <c:ptCount val="1"/>
                <c:pt idx="0">
                  <c:v>PC400</c:v>
                </c:pt>
              </c:strCache>
            </c:strRef>
          </c:tx>
          <c:spPr>
            <a:solidFill>
              <a:srgbClr val="FFFF66">
                <a:alpha val="43000"/>
              </a:srgbClr>
            </a:solidFill>
            <a:ln w="25400">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1"/>
            <c:showPercent val="0"/>
            <c:showBubbleSize val="1"/>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'330&amp;330GC, 336GC, 345GC'!$F$19</c:f>
              <c:numCache>
                <c:formatCode>#,##0.00</c:formatCode>
                <c:ptCount val="1"/>
                <c:pt idx="0">
                  <c:v>42740</c:v>
                </c:pt>
              </c:numCache>
            </c:numRef>
          </c:xVal>
          <c:yVal>
            <c:numRef>
              <c:f>'330&amp;330GC, 336GC, 345GC'!$D$19</c:f>
              <c:numCache>
                <c:formatCode>[$IDR]\ #.##0_);\([$IDR]\ #.##0\)</c:formatCode>
                <c:ptCount val="1"/>
                <c:pt idx="0">
                  <c:v>4000000000</c:v>
                </c:pt>
              </c:numCache>
            </c:numRef>
          </c:yVal>
          <c:bubbleSize>
            <c:numRef>
              <c:f>'330&amp;330GC, 336GC, 345GC'!$E$19</c:f>
              <c:numCache>
                <c:formatCode>_(* #,##0_);_(* \(#,##0\);_(* "-"_);_(@_)</c:formatCode>
                <c:ptCount val="1"/>
                <c:pt idx="0">
                  <c:v>62</c:v>
                </c:pt>
              </c:numCache>
            </c:numRef>
          </c:bubbleSize>
          <c:bubble3D val="0"/>
          <c:extLst>
            <c:ext xmlns:c16="http://schemas.microsoft.com/office/drawing/2014/chart" uri="{C3380CC4-5D6E-409C-BE32-E72D297353CC}">
              <c16:uniqueId val="{0000001C-D95A-4FC3-BE42-745215EF88FF}"/>
            </c:ext>
          </c:extLst>
        </c:ser>
        <c:ser>
          <c:idx val="14"/>
          <c:order val="14"/>
          <c:tx>
            <c:strRef>
              <c:f>'330&amp;330GC, 336GC, 345GC'!$C$20</c:f>
              <c:strCache>
                <c:ptCount val="1"/>
                <c:pt idx="0">
                  <c:v>ZX470</c:v>
                </c:pt>
              </c:strCache>
            </c:strRef>
          </c:tx>
          <c:spPr>
            <a:solidFill>
              <a:schemeClr val="accent3">
                <a:lumMod val="80000"/>
                <a:lumOff val="20000"/>
                <a:alpha val="75000"/>
              </a:schemeClr>
            </a:solidFill>
            <a:ln w="25400">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1"/>
            <c:showPercent val="0"/>
            <c:showBubbleSize val="1"/>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'330&amp;330GC, 336GC, 345GC'!$F$20</c:f>
              <c:numCache>
                <c:formatCode>_(* #.##000_);_(* \(#.##000\);_(* "-"??_);_(@_)</c:formatCode>
                <c:ptCount val="1"/>
                <c:pt idx="0">
                  <c:v>47700</c:v>
                </c:pt>
              </c:numCache>
            </c:numRef>
          </c:xVal>
          <c:yVal>
            <c:numRef>
              <c:f>'330&amp;330GC, 336GC, 345GC'!$D$20</c:f>
              <c:numCache>
                <c:formatCode>[$IDR]\ #.##0_);\([$IDR]\ #.##0\)</c:formatCode>
                <c:ptCount val="1"/>
                <c:pt idx="0">
                  <c:v>3700000000</c:v>
                </c:pt>
              </c:numCache>
            </c:numRef>
          </c:yVal>
          <c:bubbleSize>
            <c:numRef>
              <c:f>'330&amp;330GC, 336GC, 345GC'!$E$20</c:f>
              <c:numCache>
                <c:formatCode>_(* #,##0_);_(* \(#,##0\);_(* "-"_);_(@_)</c:formatCode>
                <c:ptCount val="1"/>
                <c:pt idx="0">
                  <c:v>37</c:v>
                </c:pt>
              </c:numCache>
            </c:numRef>
          </c:bubbleSize>
          <c:bubble3D val="0"/>
          <c:extLst>
            <c:ext xmlns:c16="http://schemas.microsoft.com/office/drawing/2014/chart" uri="{C3380CC4-5D6E-409C-BE32-E72D297353CC}">
              <c16:uniqueId val="{0000001D-D95A-4FC3-BE42-745215EF88FF}"/>
            </c:ext>
          </c:extLst>
        </c:ser>
        <c:ser>
          <c:idx val="15"/>
          <c:order val="15"/>
          <c:tx>
            <c:strRef>
              <c:f>'330&amp;330GC, 336GC, 345GC'!$C$21</c:f>
              <c:strCache>
                <c:ptCount val="1"/>
                <c:pt idx="0">
                  <c:v>EC480</c:v>
                </c:pt>
              </c:strCache>
            </c:strRef>
          </c:tx>
          <c:spPr>
            <a:solidFill>
              <a:schemeClr val="accent4">
                <a:lumMod val="80000"/>
                <a:lumOff val="20000"/>
                <a:alpha val="75000"/>
              </a:schemeClr>
            </a:solidFill>
            <a:ln w="25400">
              <a:noFill/>
            </a:ln>
            <a:effectLst/>
          </c:spPr>
          <c:invertIfNegative val="0"/>
          <c:dLbls>
            <c:dLbl>
              <c:idx val="0"/>
              <c:layout>
                <c:manualLayout>
                  <c:x val="-0.10224611952895912"/>
                  <c:y val="-7.7767376440912875E-2"/>
                </c:manualLayout>
              </c:layout>
              <c:dLblPos val="r"/>
              <c:showLegendKey val="0"/>
              <c:showVal val="1"/>
              <c:showCatName val="0"/>
              <c:showSerName val="1"/>
              <c:showPercent val="0"/>
              <c:showBubbleSize val="1"/>
              <c:separator>
</c:separator>
              <c:extLst>
                <c:ext xmlns:c15="http://schemas.microsoft.com/office/drawing/2012/chart" uri="{CE6537A1-D6FC-4f65-9D91-7224C49458BB}"/>
                <c:ext xmlns:c16="http://schemas.microsoft.com/office/drawing/2014/chart" uri="{C3380CC4-5D6E-409C-BE32-E72D297353CC}">
                  <c16:uniqueId val="{0000001E-D95A-4FC3-BE42-745215EF88FF}"/>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1"/>
            <c:showPercent val="0"/>
            <c:showBubbleSize val="1"/>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'330&amp;330GC, 336GC, 345GC'!$F$21</c:f>
              <c:numCache>
                <c:formatCode>_(* #.##000_);_(* \(#.##000\);_(* "-"??_);_(@_)</c:formatCode>
                <c:ptCount val="1"/>
                <c:pt idx="0">
                  <c:v>47300</c:v>
                </c:pt>
              </c:numCache>
            </c:numRef>
          </c:xVal>
          <c:yVal>
            <c:numRef>
              <c:f>'330&amp;330GC, 336GC, 345GC'!$D$21</c:f>
              <c:numCache>
                <c:formatCode>[$IDR]\ #.##0_);\([$IDR]\ #.##0\)</c:formatCode>
                <c:ptCount val="1"/>
                <c:pt idx="0">
                  <c:v>3800000000</c:v>
                </c:pt>
              </c:numCache>
            </c:numRef>
          </c:yVal>
          <c:bubbleSize>
            <c:numRef>
              <c:f>'330&amp;330GC, 336GC, 345GC'!$E$21</c:f>
              <c:numCache>
                <c:formatCode>_(* #,##0_);_(* \(#,##0\);_(* "-"_);_(@_)</c:formatCode>
                <c:ptCount val="1"/>
                <c:pt idx="0">
                  <c:v>11</c:v>
                </c:pt>
              </c:numCache>
            </c:numRef>
          </c:bubbleSize>
          <c:bubble3D val="0"/>
          <c:extLst>
            <c:ext xmlns:c16="http://schemas.microsoft.com/office/drawing/2014/chart" uri="{C3380CC4-5D6E-409C-BE32-E72D297353CC}">
              <c16:uniqueId val="{0000001F-D95A-4FC3-BE42-745215EF88FF}"/>
            </c:ext>
          </c:extLst>
        </c:ser>
        <c:ser>
          <c:idx val="16"/>
          <c:order val="16"/>
          <c:tx>
            <c:strRef>
              <c:f>'330&amp;330GC, 336GC, 345GC'!$C$22</c:f>
              <c:strCache>
                <c:ptCount val="1"/>
                <c:pt idx="0">
                  <c:v>SH480</c:v>
                </c:pt>
              </c:strCache>
            </c:strRef>
          </c:tx>
          <c:spPr>
            <a:solidFill>
              <a:schemeClr val="accent5">
                <a:lumMod val="80000"/>
                <a:lumOff val="20000"/>
                <a:alpha val="75000"/>
              </a:schemeClr>
            </a:solidFill>
            <a:ln w="25400">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yVal>
            <c:numRef>
              <c:f>'330&amp;330GC, 336GC, 345GC'!$D$22</c:f>
              <c:numCache>
                <c:formatCode>[$IDR]\ #.##0_);\([$IDR]\ #.##0\)</c:formatCode>
                <c:ptCount val="1"/>
                <c:pt idx="0">
                  <c:v>3400000000</c:v>
                </c:pt>
              </c:numCache>
            </c:numRef>
          </c:yVal>
          <c:bubbleSize>
            <c:numRef>
              <c:f>'330&amp;330GC, 336GC, 345GC'!$E$22</c:f>
              <c:numCache>
                <c:formatCode>_(* #,##0_);_(* \(#,##0\);_(* "-"_);_(@_)</c:formatCode>
                <c:ptCount val="1"/>
                <c:pt idx="0">
                  <c:v>6</c:v>
                </c:pt>
              </c:numCache>
            </c:numRef>
          </c:bubbleSize>
          <c:bubble3D val="0"/>
          <c:extLst>
            <c:ext xmlns:c16="http://schemas.microsoft.com/office/drawing/2014/chart" uri="{C3380CC4-5D6E-409C-BE32-E72D297353CC}">
              <c16:uniqueId val="{00000020-D95A-4FC3-BE42-745215EF88FF}"/>
            </c:ext>
          </c:extLst>
        </c:ser>
        <c:ser>
          <c:idx val="17"/>
          <c:order val="17"/>
          <c:tx>
            <c:strRef>
              <c:f>'330&amp;330GC, 336GC, 345GC'!$C$23</c:f>
              <c:strCache>
                <c:ptCount val="1"/>
                <c:pt idx="0">
                  <c:v>R480</c:v>
                </c:pt>
              </c:strCache>
            </c:strRef>
          </c:tx>
          <c:spPr>
            <a:solidFill>
              <a:schemeClr val="accent6">
                <a:lumMod val="80000"/>
                <a:lumOff val="20000"/>
                <a:alpha val="75000"/>
              </a:schemeClr>
            </a:solidFill>
            <a:ln w="25400">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1"/>
            <c:showPercent val="0"/>
            <c:showBubbleSize val="1"/>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'330&amp;330GC, 336GC, 345GC'!$F$23</c:f>
              <c:numCache>
                <c:formatCode>_(* #.##000_);_(* \(#.##000\);_(* "-"??_);_(@_)</c:formatCode>
                <c:ptCount val="1"/>
                <c:pt idx="0">
                  <c:v>49400</c:v>
                </c:pt>
              </c:numCache>
            </c:numRef>
          </c:xVal>
          <c:yVal>
            <c:numRef>
              <c:f>'330&amp;330GC, 336GC, 345GC'!$D$23</c:f>
              <c:numCache>
                <c:formatCode>[$IDR]\ #.##0_);\([$IDR]\ #.##0\)</c:formatCode>
                <c:ptCount val="1"/>
                <c:pt idx="0">
                  <c:v>2925000000</c:v>
                </c:pt>
              </c:numCache>
            </c:numRef>
          </c:yVal>
          <c:bubbleSize>
            <c:numRef>
              <c:f>'330&amp;330GC, 336GC, 345GC'!$E$23</c:f>
              <c:numCache>
                <c:formatCode>_(* #,##0_);_(* \(#,##0\);_(* "-"_);_(@_)</c:formatCode>
                <c:ptCount val="1"/>
                <c:pt idx="0">
                  <c:v>7</c:v>
                </c:pt>
              </c:numCache>
            </c:numRef>
          </c:bubbleSize>
          <c:bubble3D val="0"/>
          <c:extLst>
            <c:ext xmlns:c16="http://schemas.microsoft.com/office/drawing/2014/chart" uri="{C3380CC4-5D6E-409C-BE32-E72D297353CC}">
              <c16:uniqueId val="{00000021-D95A-4FC3-BE42-745215EF88FF}"/>
            </c:ext>
          </c:extLst>
        </c:ser>
        <c:ser>
          <c:idx val="18"/>
          <c:order val="18"/>
          <c:tx>
            <c:strRef>
              <c:f>'330&amp;330GC, 336GC, 345GC'!$C$24</c:f>
              <c:strCache>
                <c:ptCount val="1"/>
                <c:pt idx="0">
                  <c:v>SY500H</c:v>
                </c:pt>
              </c:strCache>
            </c:strRef>
          </c:tx>
          <c:spPr>
            <a:solidFill>
              <a:schemeClr val="accent1">
                <a:lumMod val="80000"/>
                <a:alpha val="75000"/>
              </a:schemeClr>
            </a:solidFill>
            <a:ln w="25400">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1"/>
            <c:showPercent val="0"/>
            <c:showBubbleSize val="1"/>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'330&amp;330GC, 336GC, 345GC'!$F$24</c:f>
              <c:numCache>
                <c:formatCode>_(* #.##000_);_(* \(#.##000\);_(* "-"??_);_(@_)</c:formatCode>
                <c:ptCount val="1"/>
                <c:pt idx="0">
                  <c:v>49500</c:v>
                </c:pt>
              </c:numCache>
            </c:numRef>
          </c:xVal>
          <c:yVal>
            <c:numRef>
              <c:f>'330&amp;330GC, 336GC, 345GC'!$D$24</c:f>
              <c:numCache>
                <c:formatCode>[$IDR]\ #.##0_);\([$IDR]\ #.##0\)</c:formatCode>
                <c:ptCount val="1"/>
                <c:pt idx="0">
                  <c:v>3200000000</c:v>
                </c:pt>
              </c:numCache>
            </c:numRef>
          </c:yVal>
          <c:bubbleSize>
            <c:numRef>
              <c:f>'330&amp;330GC, 336GC, 345GC'!$E$24</c:f>
              <c:numCache>
                <c:formatCode>_(* #,##0_);_(* \(#,##0\);_(* "-"_);_(@_)</c:formatCode>
                <c:ptCount val="1"/>
                <c:pt idx="0">
                  <c:v>49</c:v>
                </c:pt>
              </c:numCache>
            </c:numRef>
          </c:bubbleSize>
          <c:bubble3D val="0"/>
          <c:extLst>
            <c:ext xmlns:c16="http://schemas.microsoft.com/office/drawing/2014/chart" uri="{C3380CC4-5D6E-409C-BE32-E72D297353CC}">
              <c16:uniqueId val="{00000022-D95A-4FC3-BE42-745215EF88FF}"/>
            </c:ext>
          </c:extLst>
        </c:ser>
        <c:ser>
          <c:idx val="19"/>
          <c:order val="19"/>
          <c:tx>
            <c:strRef>
              <c:f>'330&amp;330GC, 336GC, 345GC'!$C$25</c:f>
              <c:strCache>
                <c:ptCount val="1"/>
                <c:pt idx="0">
                  <c:v>PC500</c:v>
                </c:pt>
              </c:strCache>
            </c:strRef>
          </c:tx>
          <c:spPr>
            <a:solidFill>
              <a:srgbClr val="FFFF66"/>
            </a:solidFill>
            <a:ln w="25400">
              <a:noFill/>
            </a:ln>
            <a:effectLst/>
          </c:spPr>
          <c:invertIfNegative val="0"/>
          <c:dLbls>
            <c:dLbl>
              <c:idx val="0"/>
              <c:layout>
                <c:manualLayout>
                  <c:x val="-0.10195586089374124"/>
                  <c:y val="3.4840264889291352E-2"/>
                </c:manualLayout>
              </c:layout>
              <c:tx>
                <c:rich>
                  <a:bodyPr/>
                  <a:lstStyle/>
                  <a:p>
                    <a:fld id="{6DF82AD1-0F6A-48F3-9EEF-06074064E1E8}" type="SERIESNAME">
                      <a:rPr lang="en-US" sz="800"/>
                      <a:pPr/>
                      <a:t>[SERIES NAME]</a:t>
                    </a:fld>
                    <a:r>
                      <a:rPr lang="en-US" sz="800" baseline="0"/>
                      <a:t>
</a:t>
                    </a:r>
                    <a:fld id="{F88308E8-3028-4AF2-B74F-5F0A66910FF7}" type="YVALUE">
                      <a:rPr lang="en-US" sz="800" baseline="0"/>
                      <a:pPr/>
                      <a:t>[Y VALUE]</a:t>
                    </a:fld>
                    <a:r>
                      <a:rPr lang="en-US" sz="800" baseline="0"/>
                      <a:t>
</a:t>
                    </a:r>
                    <a:fld id="{ED1B77D1-3E57-400F-95F1-D60979C00088}" type="BUBBLESIZE">
                      <a:rPr lang="en-US" sz="800" baseline="0"/>
                      <a:pPr/>
                      <a:t>[BUBBLE SIZE]</a:t>
                    </a:fld>
                    <a:endParaRPr lang="en-US" sz="800" baseline="0"/>
                  </a:p>
                </c:rich>
              </c:tx>
              <c:dLblPos val="r"/>
              <c:showLegendKey val="0"/>
              <c:showVal val="1"/>
              <c:showCatName val="0"/>
              <c:showSerName val="1"/>
              <c:showPercent val="0"/>
              <c:showBubbleSize val="1"/>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23-D95A-4FC3-BE42-745215EF88FF}"/>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1"/>
            <c:showPercent val="0"/>
            <c:showBubbleSize val="1"/>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'330&amp;330GC, 336GC, 345GC'!$F$25</c:f>
              <c:numCache>
                <c:formatCode>_(* #.##000_);_(* \(#.##000\);_(* "-"??_);_(@_)</c:formatCode>
                <c:ptCount val="1"/>
                <c:pt idx="0">
                  <c:v>50700</c:v>
                </c:pt>
              </c:numCache>
            </c:numRef>
          </c:xVal>
          <c:yVal>
            <c:numRef>
              <c:f>'330&amp;330GC, 336GC, 345GC'!$D$25</c:f>
              <c:numCache>
                <c:formatCode>[$IDR]\ #.##0_);\([$IDR]\ #.##0\)</c:formatCode>
                <c:ptCount val="1"/>
                <c:pt idx="0">
                  <c:v>4500000000</c:v>
                </c:pt>
              </c:numCache>
            </c:numRef>
          </c:yVal>
          <c:bubbleSize>
            <c:numRef>
              <c:f>'330&amp;330GC, 336GC, 345GC'!$E$25</c:f>
              <c:numCache>
                <c:formatCode>_(* #,##0_);_(* \(#,##0\);_(* "-"_);_(@_)</c:formatCode>
                <c:ptCount val="1"/>
                <c:pt idx="0">
                  <c:v>4</c:v>
                </c:pt>
              </c:numCache>
            </c:numRef>
          </c:bubbleSize>
          <c:bubble3D val="0"/>
          <c:extLst>
            <c:ext xmlns:c16="http://schemas.microsoft.com/office/drawing/2014/chart" uri="{C3380CC4-5D6E-409C-BE32-E72D297353CC}">
              <c16:uniqueId val="{00000024-D95A-4FC3-BE42-745215EF88FF}"/>
            </c:ext>
          </c:extLst>
        </c:ser>
        <c:dLbls>
          <c:dLblPos val="ctr"/>
          <c:showLegendKey val="0"/>
          <c:showVal val="1"/>
          <c:showCatName val="0"/>
          <c:showSerName val="0"/>
          <c:showPercent val="0"/>
          <c:showBubbleSize val="0"/>
        </c:dLbls>
        <c:bubbleScale val="100"/>
        <c:showNegBubbles val="0"/>
        <c:axId val="305566728"/>
        <c:axId val="286915744"/>
      </c:bubbleChart>
      <c:valAx>
        <c:axId val="305566728"/>
        <c:scaling>
          <c:orientation val="minMax"/>
          <c:max val="52000"/>
          <c:min val="28000"/>
        </c:scaling>
        <c:delete val="0"/>
        <c:axPos val="b"/>
        <c:numFmt formatCode="_(* #,##0_);_(* \(#,##0\);_(* &quot;-&quot;_);_(@_)" sourceLinked="0"/>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286915744"/>
        <c:crosses val="autoZero"/>
        <c:crossBetween val="midCat"/>
        <c:majorUnit val="2000"/>
        <c:minorUnit val="7.0000000000000007E-2"/>
      </c:valAx>
      <c:valAx>
        <c:axId val="286915744"/>
        <c:scaling>
          <c:orientation val="minMax"/>
          <c:max val="5300000000"/>
          <c:min val="1500000000"/>
        </c:scaling>
        <c:delete val="0"/>
        <c:axPos val="l"/>
        <c:numFmt formatCode="#,##0_);\(#,##0\)" sourceLinked="0"/>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05566728"/>
        <c:crosses val="autoZero"/>
        <c:crossBetween val="midCat"/>
        <c:majorUnit val="300000000"/>
        <c:dispUnits>
          <c:builtInUnit val="millions"/>
          <c:dispUnitsLbl>
            <c:spPr>
              <a:noFill/>
              <a:ln>
                <a:noFill/>
              </a:ln>
              <a:effectLst/>
            </c:spPr>
            <c:txPr>
              <a:bodyPr rot="-54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showDLblsOverMax val="0"/>
  </c:chart>
  <c:spPr>
    <a:noFill/>
    <a:ln>
      <a:noFill/>
    </a:ln>
    <a:effectLst/>
  </c:spPr>
  <c:txPr>
    <a:bodyPr/>
    <a:lstStyle/>
    <a:p>
      <a:pPr>
        <a:defRPr sz="1200" b="1"/>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9">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alpha val="75000"/>
        </a:schemeClr>
      </a:solidFill>
    </cs:spPr>
  </cs:dataPoint>
  <cs:dataPoint3D>
    <cs:lnRef idx="0"/>
    <cs:fillRef idx="1">
      <cs:styleClr val="auto"/>
    </cs:fillRef>
    <cs:effectRef idx="0"/>
    <cs:fontRef idx="minor">
      <a:schemeClr val="tx1"/>
    </cs:fontRef>
    <cs:spPr>
      <a:solidFill>
        <a:schemeClr val="phClr">
          <a:alpha val="75000"/>
        </a:schemeClr>
      </a:solidFill>
    </cs:spPr>
  </cs:dataPoint3D>
  <cs:dataPointLine>
    <cs:lnRef idx="0">
      <cs:styleClr val="auto"/>
    </cs:lnRef>
    <cs:fillRef idx="1"/>
    <cs:effectRef idx="0"/>
    <cs:fontRef idx="minor">
      <a:schemeClr val="tx1"/>
    </cs:fontRef>
    <cs:spPr>
      <a:ln w="19050" cap="rnd">
        <a:solidFill>
          <a:schemeClr val="phClr">
            <a:alpha val="50000"/>
          </a:scheme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1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9099" cy="498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4940" y="1"/>
            <a:ext cx="2949099" cy="498693"/>
          </a:xfrm>
          <a:prstGeom prst="rect">
            <a:avLst/>
          </a:prstGeom>
        </p:spPr>
        <p:txBody>
          <a:bodyPr vert="horz" lIns="91440" tIns="45720" rIns="91440" bIns="45720" rtlCol="0"/>
          <a:lstStyle>
            <a:lvl1pPr algn="r">
              <a:defRPr sz="1200"/>
            </a:lvl1pPr>
          </a:lstStyle>
          <a:p>
            <a:fld id="{63A1B3F1-56F2-49AC-8AD8-E9E25DC52233}" type="datetimeFigureOut">
              <a:rPr lang="en-US" smtClean="0"/>
              <a:t>5/27/2021</a:t>
            </a:fld>
            <a:endParaRPr lang="en-US"/>
          </a:p>
        </p:txBody>
      </p:sp>
      <p:sp>
        <p:nvSpPr>
          <p:cNvPr id="4" name="Footer Placeholder 3"/>
          <p:cNvSpPr>
            <a:spLocks noGrp="1"/>
          </p:cNvSpPr>
          <p:nvPr>
            <p:ph type="ftr" sz="quarter" idx="2"/>
          </p:nvPr>
        </p:nvSpPr>
        <p:spPr>
          <a:xfrm>
            <a:off x="1" y="9440647"/>
            <a:ext cx="2949099" cy="498692"/>
          </a:xfrm>
          <a:prstGeom prst="rect">
            <a:avLst/>
          </a:prstGeom>
        </p:spPr>
        <p:txBody>
          <a:bodyPr vert="horz" lIns="91440" tIns="45720" rIns="91440" bIns="45720" rtlCol="0" anchor="b"/>
          <a:lstStyle>
            <a:lvl1pPr algn="l">
              <a:defRPr sz="1200"/>
            </a:lvl1pPr>
          </a:lstStyle>
          <a:p>
            <a:r>
              <a:rPr lang="en-US"/>
              <a:t>Create by Agung Tri Hastomo</a:t>
            </a:r>
          </a:p>
        </p:txBody>
      </p:sp>
      <p:sp>
        <p:nvSpPr>
          <p:cNvPr id="5" name="Slide Number Placeholder 4"/>
          <p:cNvSpPr>
            <a:spLocks noGrp="1"/>
          </p:cNvSpPr>
          <p:nvPr>
            <p:ph type="sldNum" sz="quarter" idx="3"/>
          </p:nvPr>
        </p:nvSpPr>
        <p:spPr>
          <a:xfrm>
            <a:off x="3854940" y="9440647"/>
            <a:ext cx="2949099" cy="498692"/>
          </a:xfrm>
          <a:prstGeom prst="rect">
            <a:avLst/>
          </a:prstGeom>
        </p:spPr>
        <p:txBody>
          <a:bodyPr vert="horz" lIns="91440" tIns="45720" rIns="91440" bIns="45720" rtlCol="0" anchor="b"/>
          <a:lstStyle>
            <a:lvl1pPr algn="r">
              <a:defRPr sz="1200"/>
            </a:lvl1pPr>
          </a:lstStyle>
          <a:p>
            <a:fld id="{63F959A9-5685-4D9F-8A12-090821604EEE}" type="slidenum">
              <a:rPr lang="en-US" smtClean="0"/>
              <a:t>‹#›</a:t>
            </a:fld>
            <a:endParaRPr lang="en-US"/>
          </a:p>
        </p:txBody>
      </p:sp>
    </p:spTree>
    <p:extLst>
      <p:ext uri="{BB962C8B-B14F-4D97-AF65-F5344CB8AC3E}">
        <p14:creationId xmlns:p14="http://schemas.microsoft.com/office/powerpoint/2010/main" val="212517549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9099" cy="498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4940" y="1"/>
            <a:ext cx="2949099" cy="498693"/>
          </a:xfrm>
          <a:prstGeom prst="rect">
            <a:avLst/>
          </a:prstGeom>
        </p:spPr>
        <p:txBody>
          <a:bodyPr vert="horz" lIns="91440" tIns="45720" rIns="91440" bIns="45720" rtlCol="0"/>
          <a:lstStyle>
            <a:lvl1pPr algn="r">
              <a:defRPr sz="1200"/>
            </a:lvl1pPr>
          </a:lstStyle>
          <a:p>
            <a:fld id="{42528C2C-F0E9-4260-9174-632F90F18AA9}" type="datetimeFigureOut">
              <a:rPr lang="en-US" smtClean="0"/>
              <a:t>5/27/2021</a:t>
            </a:fld>
            <a:endParaRPr lang="en-US"/>
          </a:p>
        </p:txBody>
      </p:sp>
      <p:sp>
        <p:nvSpPr>
          <p:cNvPr id="4" name="Slide Image Placeholder 3"/>
          <p:cNvSpPr>
            <a:spLocks noGrp="1" noRot="1" noChangeAspect="1"/>
          </p:cNvSpPr>
          <p:nvPr>
            <p:ph type="sldImg" idx="2"/>
          </p:nvPr>
        </p:nvSpPr>
        <p:spPr>
          <a:xfrm>
            <a:off x="1166813" y="1243013"/>
            <a:ext cx="4471987" cy="33543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440647"/>
            <a:ext cx="2949099" cy="498692"/>
          </a:xfrm>
          <a:prstGeom prst="rect">
            <a:avLst/>
          </a:prstGeom>
        </p:spPr>
        <p:txBody>
          <a:bodyPr vert="horz" lIns="91440" tIns="45720" rIns="91440" bIns="45720" rtlCol="0" anchor="b"/>
          <a:lstStyle>
            <a:lvl1pPr algn="l">
              <a:defRPr sz="1200"/>
            </a:lvl1pPr>
          </a:lstStyle>
          <a:p>
            <a:r>
              <a:rPr lang="en-US"/>
              <a:t>Create by Agung Tri Hastomo</a:t>
            </a:r>
          </a:p>
        </p:txBody>
      </p:sp>
      <p:sp>
        <p:nvSpPr>
          <p:cNvPr id="7" name="Slide Number Placeholder 6"/>
          <p:cNvSpPr>
            <a:spLocks noGrp="1"/>
          </p:cNvSpPr>
          <p:nvPr>
            <p:ph type="sldNum" sz="quarter" idx="5"/>
          </p:nvPr>
        </p:nvSpPr>
        <p:spPr>
          <a:xfrm>
            <a:off x="3854940" y="9440647"/>
            <a:ext cx="2949099" cy="498692"/>
          </a:xfrm>
          <a:prstGeom prst="rect">
            <a:avLst/>
          </a:prstGeom>
        </p:spPr>
        <p:txBody>
          <a:bodyPr vert="horz" lIns="91440" tIns="45720" rIns="91440" bIns="45720" rtlCol="0" anchor="b"/>
          <a:lstStyle>
            <a:lvl1pPr algn="r">
              <a:defRPr sz="1200"/>
            </a:lvl1pPr>
          </a:lstStyle>
          <a:p>
            <a:fld id="{124BD9A0-51FB-4B4C-8CD4-FB6807478838}" type="slidenum">
              <a:rPr lang="en-US" smtClean="0"/>
              <a:t>‹#›</a:t>
            </a:fld>
            <a:endParaRPr lang="en-US"/>
          </a:p>
        </p:txBody>
      </p:sp>
    </p:spTree>
    <p:extLst>
      <p:ext uri="{BB962C8B-B14F-4D97-AF65-F5344CB8AC3E}">
        <p14:creationId xmlns:p14="http://schemas.microsoft.com/office/powerpoint/2010/main" val="4172358184"/>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t-BR" sz="1200" b="1" i="0" u="none" strike="noStrike" kern="1200" baseline="0" dirty="0">
                <a:solidFill>
                  <a:schemeClr val="tx1"/>
                </a:solidFill>
                <a:latin typeface="+mn-lt"/>
                <a:ea typeface="+mn-ea"/>
                <a:cs typeface="+mn-cs"/>
              </a:rPr>
              <a:t>ICC.ICC.SOP.001.R01 </a:t>
            </a:r>
            <a:endParaRPr lang="en-ID" sz="1200" b="0" i="0" u="none" strike="noStrike" kern="1200" baseline="0" dirty="0">
              <a:solidFill>
                <a:schemeClr val="tx1"/>
              </a:solidFill>
              <a:latin typeface="+mn-lt"/>
              <a:ea typeface="+mn-ea"/>
              <a:cs typeface="+mn-cs"/>
            </a:endParaRPr>
          </a:p>
          <a:p>
            <a:r>
              <a:rPr lang="en-ID" sz="1200" b="1" i="0" u="none" strike="noStrike" kern="1200" baseline="0" dirty="0">
                <a:solidFill>
                  <a:schemeClr val="tx1"/>
                </a:solidFill>
                <a:latin typeface="+mn-lt"/>
                <a:ea typeface="+mn-ea"/>
                <a:cs typeface="+mn-cs"/>
              </a:rPr>
              <a:t>Tata Cara </a:t>
            </a:r>
            <a:r>
              <a:rPr lang="en-ID" sz="1200" b="1" i="0" u="none" strike="noStrike" kern="1200" baseline="0" dirty="0" err="1">
                <a:solidFill>
                  <a:schemeClr val="tx1"/>
                </a:solidFill>
                <a:latin typeface="+mn-lt"/>
                <a:ea typeface="+mn-ea"/>
                <a:cs typeface="+mn-cs"/>
              </a:rPr>
              <a:t>Pembuatan</a:t>
            </a:r>
            <a:r>
              <a:rPr lang="en-ID" sz="1200" b="1" i="0" u="none" strike="noStrike" kern="1200" baseline="0" dirty="0">
                <a:solidFill>
                  <a:schemeClr val="tx1"/>
                </a:solidFill>
                <a:latin typeface="+mn-lt"/>
                <a:ea typeface="+mn-ea"/>
                <a:cs typeface="+mn-cs"/>
              </a:rPr>
              <a:t> dan </a:t>
            </a:r>
            <a:r>
              <a:rPr lang="en-ID" sz="1200" b="1" i="0" u="none" strike="noStrike" kern="1200" baseline="0" dirty="0" err="1">
                <a:solidFill>
                  <a:schemeClr val="tx1"/>
                </a:solidFill>
                <a:latin typeface="+mn-lt"/>
                <a:ea typeface="+mn-ea"/>
                <a:cs typeface="+mn-cs"/>
              </a:rPr>
              <a:t>Pengendalian</a:t>
            </a:r>
            <a:r>
              <a:rPr lang="en-ID" sz="1200" b="1" i="0" u="none" strike="noStrike" kern="1200" baseline="0" dirty="0">
                <a:solidFill>
                  <a:schemeClr val="tx1"/>
                </a:solidFill>
                <a:latin typeface="+mn-lt"/>
                <a:ea typeface="+mn-ea"/>
                <a:cs typeface="+mn-cs"/>
              </a:rPr>
              <a:t> </a:t>
            </a:r>
            <a:r>
              <a:rPr lang="en-ID" sz="1200" b="1" i="0" u="none" strike="noStrike" kern="1200" baseline="0" dirty="0" err="1">
                <a:solidFill>
                  <a:schemeClr val="tx1"/>
                </a:solidFill>
                <a:latin typeface="+mn-lt"/>
                <a:ea typeface="+mn-ea"/>
                <a:cs typeface="+mn-cs"/>
              </a:rPr>
              <a:t>Dokumen</a:t>
            </a:r>
            <a:r>
              <a:rPr lang="en-ID" sz="1200" b="1" i="0" u="none" strike="noStrike" kern="1200" baseline="0" dirty="0">
                <a:solidFill>
                  <a:schemeClr val="tx1"/>
                </a:solidFill>
                <a:latin typeface="+mn-lt"/>
                <a:ea typeface="+mn-ea"/>
                <a:cs typeface="+mn-cs"/>
              </a:rPr>
              <a:t> </a:t>
            </a:r>
          </a:p>
          <a:p>
            <a:r>
              <a:rPr lang="en-US" sz="1200" b="1" i="1" u="none" strike="noStrike" kern="1200" baseline="0" dirty="0">
                <a:solidFill>
                  <a:schemeClr val="tx1"/>
                </a:solidFill>
                <a:latin typeface="+mn-lt"/>
                <a:ea typeface="+mn-ea"/>
                <a:cs typeface="+mn-cs"/>
              </a:rPr>
              <a:t>Procedures for Documents Development and Control </a:t>
            </a:r>
          </a:p>
          <a:p>
            <a:endParaRPr lang="en-ID" sz="1200" b="0" i="0" u="none" strike="noStrike" kern="1200" baseline="0" dirty="0">
              <a:solidFill>
                <a:schemeClr val="tx1"/>
              </a:solidFill>
              <a:latin typeface="+mn-lt"/>
              <a:ea typeface="+mn-ea"/>
              <a:cs typeface="+mn-cs"/>
            </a:endParaRPr>
          </a:p>
          <a:p>
            <a:r>
              <a:rPr lang="en-ID" sz="1200" b="1" i="0" u="sng" strike="noStrike" kern="1200" baseline="0" dirty="0">
                <a:solidFill>
                  <a:schemeClr val="tx1"/>
                </a:solidFill>
                <a:latin typeface="+mn-lt"/>
                <a:ea typeface="+mn-ea"/>
                <a:cs typeface="+mn-cs"/>
              </a:rPr>
              <a:t>Status </a:t>
            </a:r>
            <a:r>
              <a:rPr lang="en-ID" sz="1200" b="1" i="0" u="sng" strike="noStrike" kern="1200" baseline="0" dirty="0" err="1">
                <a:solidFill>
                  <a:schemeClr val="tx1"/>
                </a:solidFill>
                <a:latin typeface="+mn-lt"/>
                <a:ea typeface="+mn-ea"/>
                <a:cs typeface="+mn-cs"/>
              </a:rPr>
              <a:t>Dokumen</a:t>
            </a:r>
            <a:r>
              <a:rPr lang="en-ID" sz="1200" b="1" i="0" u="sng" strike="noStrike" kern="1200" baseline="0" dirty="0">
                <a:solidFill>
                  <a:schemeClr val="tx1"/>
                </a:solidFill>
                <a:latin typeface="+mn-lt"/>
                <a:ea typeface="+mn-ea"/>
                <a:cs typeface="+mn-cs"/>
              </a:rPr>
              <a:t> </a:t>
            </a:r>
            <a:endParaRPr lang="en-ID" sz="1200" b="0" i="0" u="none" strike="noStrike" kern="1200" baseline="0" dirty="0">
              <a:solidFill>
                <a:schemeClr val="tx1"/>
              </a:solidFill>
              <a:latin typeface="+mn-lt"/>
              <a:ea typeface="+mn-ea"/>
              <a:cs typeface="+mn-cs"/>
            </a:endParaRPr>
          </a:p>
          <a:p>
            <a:pPr marL="171450" indent="-171450">
              <a:buFont typeface="Arial" panose="020B0604020202020204" pitchFamily="34" charset="0"/>
              <a:buChar char="•"/>
            </a:pPr>
            <a:r>
              <a:rPr lang="en-ID" sz="1200" b="1" i="0" u="none" strike="noStrike" kern="1200" baseline="0" dirty="0">
                <a:solidFill>
                  <a:schemeClr val="tx1"/>
                </a:solidFill>
                <a:latin typeface="+mn-lt"/>
                <a:ea typeface="+mn-ea"/>
                <a:cs typeface="+mn-cs"/>
              </a:rPr>
              <a:t>Non Confidential: </a:t>
            </a:r>
            <a:r>
              <a:rPr lang="en-ID" sz="1200" b="0" i="0" u="none" strike="noStrike" kern="1200" baseline="0" dirty="0" err="1">
                <a:solidFill>
                  <a:schemeClr val="tx1"/>
                </a:solidFill>
                <a:latin typeface="+mn-lt"/>
                <a:ea typeface="+mn-ea"/>
                <a:cs typeface="+mn-cs"/>
              </a:rPr>
              <a:t>dapat</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disebarluaskan</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kepada</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semua</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serta</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kepada</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pihak</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eksternal</a:t>
            </a:r>
            <a:r>
              <a:rPr lang="en-ID" sz="1200" b="0" i="0" u="none" strike="noStrike" kern="1200" baseline="0" dirty="0">
                <a:solidFill>
                  <a:schemeClr val="tx1"/>
                </a:solidFill>
                <a:latin typeface="+mn-lt"/>
                <a:ea typeface="+mn-ea"/>
                <a:cs typeface="+mn-cs"/>
              </a:rPr>
              <a:t>. </a:t>
            </a:r>
          </a:p>
          <a:p>
            <a:pPr marL="171450" indent="-171450">
              <a:buFont typeface="Arial" panose="020B0604020202020204" pitchFamily="34" charset="0"/>
              <a:buChar char="•"/>
            </a:pPr>
            <a:r>
              <a:rPr lang="en-ID" sz="1200" b="1" i="0" u="none" strike="noStrike" kern="1200" baseline="0" dirty="0">
                <a:solidFill>
                  <a:schemeClr val="tx1"/>
                </a:solidFill>
                <a:latin typeface="+mn-lt"/>
                <a:ea typeface="+mn-ea"/>
                <a:cs typeface="+mn-cs"/>
              </a:rPr>
              <a:t>Green</a:t>
            </a:r>
            <a:r>
              <a:rPr lang="en-ID" sz="1200" b="1" i="1"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hanya</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beredar</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sebatas</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lingkup</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perusahaan</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Bila</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ingin</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disebarluaskan</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ke</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pihak</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eksternal</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harus</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mendapat</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persetujuan</a:t>
            </a:r>
            <a:r>
              <a:rPr lang="en-ID" sz="1200" b="0" i="0" u="none" strike="noStrike" kern="1200" baseline="0" dirty="0">
                <a:solidFill>
                  <a:schemeClr val="tx1"/>
                </a:solidFill>
                <a:latin typeface="+mn-lt"/>
                <a:ea typeface="+mn-ea"/>
                <a:cs typeface="+mn-cs"/>
              </a:rPr>
              <a:t> unit </a:t>
            </a:r>
            <a:r>
              <a:rPr lang="en-ID" sz="1200" b="0" i="0" u="none" strike="noStrike" kern="1200" baseline="0" dirty="0" err="1">
                <a:solidFill>
                  <a:schemeClr val="tx1"/>
                </a:solidFill>
                <a:latin typeface="+mn-lt"/>
                <a:ea typeface="+mn-ea"/>
                <a:cs typeface="+mn-cs"/>
              </a:rPr>
              <a:t>fungsional</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atau</a:t>
            </a:r>
            <a:r>
              <a:rPr lang="en-ID" sz="1200" b="0" i="0" u="none" strike="noStrike" kern="1200" baseline="0" dirty="0">
                <a:solidFill>
                  <a:schemeClr val="tx1"/>
                </a:solidFill>
                <a:latin typeface="+mn-lt"/>
                <a:ea typeface="+mn-ea"/>
                <a:cs typeface="+mn-cs"/>
              </a:rPr>
              <a:t> unit </a:t>
            </a:r>
            <a:r>
              <a:rPr lang="en-ID" sz="1200" b="0" i="0" u="none" strike="noStrike" kern="1200" baseline="0" dirty="0" err="1">
                <a:solidFill>
                  <a:schemeClr val="tx1"/>
                </a:solidFill>
                <a:latin typeface="+mn-lt"/>
                <a:ea typeface="+mn-ea"/>
                <a:cs typeface="+mn-cs"/>
              </a:rPr>
              <a:t>bisnis</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terkait</a:t>
            </a:r>
            <a:r>
              <a:rPr lang="en-ID" sz="1200" b="0" i="0" u="none" strike="noStrike" kern="1200" baseline="0" dirty="0">
                <a:solidFill>
                  <a:schemeClr val="tx1"/>
                </a:solidFill>
                <a:latin typeface="+mn-lt"/>
                <a:ea typeface="+mn-ea"/>
                <a:cs typeface="+mn-cs"/>
              </a:rPr>
              <a:t> yang </a:t>
            </a:r>
            <a:r>
              <a:rPr lang="en-ID" sz="1200" b="0" i="0" u="none" strike="noStrike" kern="1200" baseline="0" dirty="0" err="1">
                <a:solidFill>
                  <a:schemeClr val="tx1"/>
                </a:solidFill>
                <a:latin typeface="+mn-lt"/>
                <a:ea typeface="+mn-ea"/>
                <a:cs typeface="+mn-cs"/>
              </a:rPr>
              <a:t>menerbitkan</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dokumen</a:t>
            </a:r>
            <a:r>
              <a:rPr lang="en-ID" sz="1200" b="0" i="0" u="none" strike="noStrike" kern="1200" baseline="0" dirty="0">
                <a:solidFill>
                  <a:schemeClr val="tx1"/>
                </a:solidFill>
                <a:latin typeface="+mn-lt"/>
                <a:ea typeface="+mn-ea"/>
                <a:cs typeface="+mn-cs"/>
              </a:rPr>
              <a:t>. </a:t>
            </a:r>
          </a:p>
          <a:p>
            <a:pPr marL="171450" indent="-171450">
              <a:buFont typeface="Arial" panose="020B0604020202020204" pitchFamily="34" charset="0"/>
              <a:buChar char="•"/>
            </a:pPr>
            <a:r>
              <a:rPr lang="en-ID" sz="1200" b="1" i="0" u="none" strike="noStrike" kern="1200" baseline="0" dirty="0">
                <a:solidFill>
                  <a:schemeClr val="tx1"/>
                </a:solidFill>
                <a:latin typeface="+mn-lt"/>
                <a:ea typeface="+mn-ea"/>
                <a:cs typeface="+mn-cs"/>
              </a:rPr>
              <a:t>Yellow</a:t>
            </a:r>
            <a:r>
              <a:rPr lang="en-ID" sz="1200" b="1" i="1"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hanya</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beredar</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sebatas</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lingkup</a:t>
            </a:r>
            <a:r>
              <a:rPr lang="en-ID" sz="1200" b="0" i="0" u="none" strike="noStrike" kern="1200" baseline="0" dirty="0">
                <a:solidFill>
                  <a:schemeClr val="tx1"/>
                </a:solidFill>
                <a:latin typeface="+mn-lt"/>
                <a:ea typeface="+mn-ea"/>
                <a:cs typeface="+mn-cs"/>
              </a:rPr>
              <a:t> unit </a:t>
            </a:r>
            <a:r>
              <a:rPr lang="en-ID" sz="1200" b="0" i="0" u="none" strike="noStrike" kern="1200" baseline="0" dirty="0" err="1">
                <a:solidFill>
                  <a:schemeClr val="tx1"/>
                </a:solidFill>
                <a:latin typeface="+mn-lt"/>
                <a:ea typeface="+mn-ea"/>
                <a:cs typeface="+mn-cs"/>
              </a:rPr>
              <a:t>fungsional</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atau</a:t>
            </a:r>
            <a:r>
              <a:rPr lang="en-ID" sz="1200" b="0" i="0" u="none" strike="noStrike" kern="1200" baseline="0" dirty="0">
                <a:solidFill>
                  <a:schemeClr val="tx1"/>
                </a:solidFill>
                <a:latin typeface="+mn-lt"/>
                <a:ea typeface="+mn-ea"/>
                <a:cs typeface="+mn-cs"/>
              </a:rPr>
              <a:t> unit </a:t>
            </a:r>
            <a:r>
              <a:rPr lang="en-ID" sz="1200" b="0" i="0" u="none" strike="noStrike" kern="1200" baseline="0" dirty="0" err="1">
                <a:solidFill>
                  <a:schemeClr val="tx1"/>
                </a:solidFill>
                <a:latin typeface="+mn-lt"/>
                <a:ea typeface="+mn-ea"/>
                <a:cs typeface="+mn-cs"/>
              </a:rPr>
              <a:t>bisnis</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Bila</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ingin</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disebarluaskan</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ke</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pihak</a:t>
            </a:r>
            <a:r>
              <a:rPr lang="en-ID" sz="1200" b="0" i="0" u="none" strike="noStrike" kern="1200" baseline="0" dirty="0">
                <a:solidFill>
                  <a:schemeClr val="tx1"/>
                </a:solidFill>
                <a:latin typeface="+mn-lt"/>
                <a:ea typeface="+mn-ea"/>
                <a:cs typeface="+mn-cs"/>
              </a:rPr>
              <a:t> lain, </a:t>
            </a:r>
            <a:r>
              <a:rPr lang="en-ID" sz="1200" b="0" i="0" u="none" strike="noStrike" kern="1200" baseline="0" dirty="0" err="1">
                <a:solidFill>
                  <a:schemeClr val="tx1"/>
                </a:solidFill>
                <a:latin typeface="+mn-lt"/>
                <a:ea typeface="+mn-ea"/>
                <a:cs typeface="+mn-cs"/>
              </a:rPr>
              <a:t>harus</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mendapat</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persetujuan</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dari</a:t>
            </a:r>
            <a:r>
              <a:rPr lang="en-ID" sz="1200" b="0" i="0" u="none" strike="noStrike" kern="1200" baseline="0" dirty="0">
                <a:solidFill>
                  <a:schemeClr val="tx1"/>
                </a:solidFill>
                <a:latin typeface="+mn-lt"/>
                <a:ea typeface="+mn-ea"/>
                <a:cs typeface="+mn-cs"/>
              </a:rPr>
              <a:t> unit </a:t>
            </a:r>
            <a:r>
              <a:rPr lang="en-ID" sz="1200" b="0" i="0" u="none" strike="noStrike" kern="1200" baseline="0" dirty="0" err="1">
                <a:solidFill>
                  <a:schemeClr val="tx1"/>
                </a:solidFill>
                <a:latin typeface="+mn-lt"/>
                <a:ea typeface="+mn-ea"/>
                <a:cs typeface="+mn-cs"/>
              </a:rPr>
              <a:t>fungsional</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atau</a:t>
            </a:r>
            <a:r>
              <a:rPr lang="en-ID" sz="1200" b="0" i="0" u="none" strike="noStrike" kern="1200" baseline="0" dirty="0">
                <a:solidFill>
                  <a:schemeClr val="tx1"/>
                </a:solidFill>
                <a:latin typeface="+mn-lt"/>
                <a:ea typeface="+mn-ea"/>
                <a:cs typeface="+mn-cs"/>
              </a:rPr>
              <a:t> unit </a:t>
            </a:r>
            <a:r>
              <a:rPr lang="en-ID" sz="1200" b="0" i="0" u="none" strike="noStrike" kern="1200" baseline="0" dirty="0" err="1">
                <a:solidFill>
                  <a:schemeClr val="tx1"/>
                </a:solidFill>
                <a:latin typeface="+mn-lt"/>
                <a:ea typeface="+mn-ea"/>
                <a:cs typeface="+mn-cs"/>
              </a:rPr>
              <a:t>bisnis</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terkait</a:t>
            </a:r>
            <a:r>
              <a:rPr lang="en-ID" sz="1200" b="0" i="0" u="none" strike="noStrike" kern="1200" baseline="0" dirty="0">
                <a:solidFill>
                  <a:schemeClr val="tx1"/>
                </a:solidFill>
                <a:latin typeface="+mn-lt"/>
                <a:ea typeface="+mn-ea"/>
                <a:cs typeface="+mn-cs"/>
              </a:rPr>
              <a:t> yang </a:t>
            </a:r>
            <a:r>
              <a:rPr lang="en-ID" sz="1200" b="0" i="0" u="none" strike="noStrike" kern="1200" baseline="0" dirty="0" err="1">
                <a:solidFill>
                  <a:schemeClr val="tx1"/>
                </a:solidFill>
                <a:latin typeface="+mn-lt"/>
                <a:ea typeface="+mn-ea"/>
                <a:cs typeface="+mn-cs"/>
              </a:rPr>
              <a:t>menerbitkan</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dokumen</a:t>
            </a:r>
            <a:r>
              <a:rPr lang="en-ID" sz="1200" b="0" i="0" u="none" strike="noStrike" kern="1200" baseline="0" dirty="0">
                <a:solidFill>
                  <a:schemeClr val="tx1"/>
                </a:solidFill>
                <a:latin typeface="+mn-lt"/>
                <a:ea typeface="+mn-ea"/>
                <a:cs typeface="+mn-cs"/>
              </a:rPr>
              <a:t>.</a:t>
            </a:r>
          </a:p>
          <a:p>
            <a:pPr marL="171450" indent="-171450">
              <a:buFont typeface="Arial" panose="020B0604020202020204" pitchFamily="34" charset="0"/>
              <a:buChar char="•"/>
            </a:pPr>
            <a:r>
              <a:rPr lang="en-ID" sz="1200" b="1" i="0" u="none" strike="noStrike" kern="1200" baseline="0" dirty="0">
                <a:solidFill>
                  <a:schemeClr val="tx1"/>
                </a:solidFill>
                <a:latin typeface="+mn-lt"/>
                <a:ea typeface="+mn-ea"/>
                <a:cs typeface="+mn-cs"/>
              </a:rPr>
              <a:t>Red</a:t>
            </a:r>
            <a:r>
              <a:rPr lang="en-ID" sz="1200" b="1" i="1"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hanya</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beredar</a:t>
            </a:r>
            <a:r>
              <a:rPr lang="en-ID" sz="1200" b="0" i="0" u="none" strike="noStrike" kern="1200" baseline="0" dirty="0">
                <a:solidFill>
                  <a:schemeClr val="tx1"/>
                </a:solidFill>
                <a:latin typeface="+mn-lt"/>
                <a:ea typeface="+mn-ea"/>
                <a:cs typeface="+mn-cs"/>
              </a:rPr>
              <a:t> pada </a:t>
            </a:r>
            <a:r>
              <a:rPr lang="en-ID" sz="1200" b="0" i="0" u="none" strike="noStrike" kern="1200" baseline="0" dirty="0" err="1">
                <a:solidFill>
                  <a:schemeClr val="tx1"/>
                </a:solidFill>
                <a:latin typeface="+mn-lt"/>
                <a:ea typeface="+mn-ea"/>
                <a:cs typeface="+mn-cs"/>
              </a:rPr>
              <a:t>pihak</a:t>
            </a:r>
            <a:r>
              <a:rPr lang="en-ID" sz="1200" b="0" i="0" u="none" strike="noStrike" kern="1200" baseline="0" dirty="0">
                <a:solidFill>
                  <a:schemeClr val="tx1"/>
                </a:solidFill>
                <a:latin typeface="+mn-lt"/>
                <a:ea typeface="+mn-ea"/>
                <a:cs typeface="+mn-cs"/>
              </a:rPr>
              <a:t> yang </a:t>
            </a:r>
            <a:r>
              <a:rPr lang="en-ID" sz="1200" b="0" i="0" u="none" strike="noStrike" kern="1200" baseline="0" dirty="0" err="1">
                <a:solidFill>
                  <a:schemeClr val="tx1"/>
                </a:solidFill>
                <a:latin typeface="+mn-lt"/>
                <a:ea typeface="+mn-ea"/>
                <a:cs typeface="+mn-cs"/>
              </a:rPr>
              <a:t>berwewenang</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saja</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rahasia</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Bila</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ingin</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disebarluaskan</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ke</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pihak</a:t>
            </a:r>
            <a:r>
              <a:rPr lang="en-ID" sz="1200" b="0" i="0" u="none" strike="noStrike" kern="1200" baseline="0" dirty="0">
                <a:solidFill>
                  <a:schemeClr val="tx1"/>
                </a:solidFill>
                <a:latin typeface="+mn-lt"/>
                <a:ea typeface="+mn-ea"/>
                <a:cs typeface="+mn-cs"/>
              </a:rPr>
              <a:t> lain </a:t>
            </a:r>
            <a:r>
              <a:rPr lang="en-ID" sz="1200" b="0" i="0" u="none" strike="noStrike" kern="1200" baseline="0" dirty="0" err="1">
                <a:solidFill>
                  <a:schemeClr val="tx1"/>
                </a:solidFill>
                <a:latin typeface="+mn-lt"/>
                <a:ea typeface="+mn-ea"/>
                <a:cs typeface="+mn-cs"/>
              </a:rPr>
              <a:t>harus</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mendapat</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persetujuan</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dari</a:t>
            </a:r>
            <a:r>
              <a:rPr lang="en-ID" sz="1200" b="0" i="0" u="none" strike="noStrike" kern="1200" baseline="0" dirty="0">
                <a:solidFill>
                  <a:schemeClr val="tx1"/>
                </a:solidFill>
                <a:latin typeface="+mn-lt"/>
                <a:ea typeface="+mn-ea"/>
                <a:cs typeface="+mn-cs"/>
              </a:rPr>
              <a:t> unit </a:t>
            </a:r>
            <a:r>
              <a:rPr lang="en-ID" sz="1200" b="0" i="0" u="none" strike="noStrike" kern="1200" baseline="0" dirty="0" err="1">
                <a:solidFill>
                  <a:schemeClr val="tx1"/>
                </a:solidFill>
                <a:latin typeface="+mn-lt"/>
                <a:ea typeface="+mn-ea"/>
                <a:cs typeface="+mn-cs"/>
              </a:rPr>
              <a:t>fungsional</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atau</a:t>
            </a:r>
            <a:r>
              <a:rPr lang="en-ID" sz="1200" b="0" i="0" u="none" strike="noStrike" kern="1200" baseline="0" dirty="0">
                <a:solidFill>
                  <a:schemeClr val="tx1"/>
                </a:solidFill>
                <a:latin typeface="+mn-lt"/>
                <a:ea typeface="+mn-ea"/>
                <a:cs typeface="+mn-cs"/>
              </a:rPr>
              <a:t> unit </a:t>
            </a:r>
            <a:r>
              <a:rPr lang="en-ID" sz="1200" b="0" i="0" u="none" strike="noStrike" kern="1200" baseline="0" dirty="0" err="1">
                <a:solidFill>
                  <a:schemeClr val="tx1"/>
                </a:solidFill>
                <a:latin typeface="+mn-lt"/>
                <a:ea typeface="+mn-ea"/>
                <a:cs typeface="+mn-cs"/>
              </a:rPr>
              <a:t>bisnis</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terkait</a:t>
            </a:r>
            <a:r>
              <a:rPr lang="en-ID" sz="1200" b="0" i="0" u="none" strike="noStrike" kern="1200" baseline="0" dirty="0">
                <a:solidFill>
                  <a:schemeClr val="tx1"/>
                </a:solidFill>
                <a:latin typeface="+mn-lt"/>
                <a:ea typeface="+mn-ea"/>
                <a:cs typeface="+mn-cs"/>
              </a:rPr>
              <a:t> yang </a:t>
            </a:r>
            <a:r>
              <a:rPr lang="en-ID" sz="1200" b="0" i="0" u="none" strike="noStrike" kern="1200" baseline="0" dirty="0" err="1">
                <a:solidFill>
                  <a:schemeClr val="tx1"/>
                </a:solidFill>
                <a:latin typeface="+mn-lt"/>
                <a:ea typeface="+mn-ea"/>
                <a:cs typeface="+mn-cs"/>
              </a:rPr>
              <a:t>menerbitkan</a:t>
            </a:r>
            <a:r>
              <a:rPr lang="en-ID" sz="1200" b="0" i="0" u="none" strike="noStrike" kern="1200" baseline="0" dirty="0">
                <a:solidFill>
                  <a:schemeClr val="tx1"/>
                </a:solidFill>
                <a:latin typeface="+mn-lt"/>
                <a:ea typeface="+mn-ea"/>
                <a:cs typeface="+mn-cs"/>
              </a:rPr>
              <a:t> </a:t>
            </a:r>
            <a:r>
              <a:rPr lang="en-ID" sz="1200" b="0" i="0" u="none" strike="noStrike" kern="1200" baseline="0" dirty="0" err="1">
                <a:solidFill>
                  <a:schemeClr val="tx1"/>
                </a:solidFill>
                <a:latin typeface="+mn-lt"/>
                <a:ea typeface="+mn-ea"/>
                <a:cs typeface="+mn-cs"/>
              </a:rPr>
              <a:t>dokumen</a:t>
            </a:r>
            <a:r>
              <a:rPr lang="en-ID" sz="1200" b="0" i="0" u="none" strike="noStrike" kern="1200" baseline="0" dirty="0">
                <a:solidFill>
                  <a:schemeClr val="tx1"/>
                </a:solidFill>
                <a:latin typeface="+mn-lt"/>
                <a:ea typeface="+mn-ea"/>
                <a:cs typeface="+mn-cs"/>
              </a:rPr>
              <a:t>. 	</a:t>
            </a:r>
          </a:p>
          <a:p>
            <a:pPr marL="171450" indent="-171450">
              <a:buFont typeface="Arial" panose="020B0604020202020204" pitchFamily="34" charset="0"/>
              <a:buChar char="•"/>
            </a:pPr>
            <a:endParaRPr lang="en-US" sz="1200" b="0" i="0" u="none" strike="noStrike" kern="1200" baseline="0" dirty="0">
              <a:solidFill>
                <a:schemeClr val="tx1"/>
              </a:solidFill>
              <a:latin typeface="+mn-lt"/>
              <a:ea typeface="+mn-ea"/>
              <a:cs typeface="+mn-cs"/>
            </a:endParaRPr>
          </a:p>
          <a:p>
            <a:endParaRPr lang="en-ID" sz="1200" b="0" i="0" u="none" strike="noStrike" baseline="0" dirty="0"/>
          </a:p>
          <a:p>
            <a:r>
              <a:rPr lang="en-ID" sz="1200" b="1" i="1" u="sng" strike="noStrike" kern="1200" baseline="0" dirty="0">
                <a:solidFill>
                  <a:schemeClr val="tx1"/>
                </a:solidFill>
                <a:latin typeface="+mn-lt"/>
                <a:ea typeface="+mn-ea"/>
                <a:cs typeface="+mn-cs"/>
              </a:rPr>
              <a:t>Document Status </a:t>
            </a:r>
            <a:endParaRPr lang="en-ID" sz="1200" b="0" i="0" u="none" strike="noStrike" kern="1200" baseline="0" dirty="0">
              <a:solidFill>
                <a:schemeClr val="tx1"/>
              </a:solidFill>
              <a:latin typeface="+mn-lt"/>
              <a:ea typeface="+mn-ea"/>
              <a:cs typeface="+mn-cs"/>
            </a:endParaRPr>
          </a:p>
          <a:p>
            <a:pPr marL="171450" indent="-171450">
              <a:buFont typeface="Arial" panose="020B0604020202020204" pitchFamily="34" charset="0"/>
              <a:buChar char="•"/>
            </a:pPr>
            <a:r>
              <a:rPr lang="en-US" sz="1200" b="1" i="1" u="none" strike="noStrike" kern="1200" baseline="0" dirty="0">
                <a:solidFill>
                  <a:schemeClr val="tx1"/>
                </a:solidFill>
                <a:latin typeface="+mn-lt"/>
                <a:ea typeface="+mn-ea"/>
                <a:cs typeface="+mn-cs"/>
              </a:rPr>
              <a:t>Non confidential: </a:t>
            </a:r>
            <a:r>
              <a:rPr lang="en-US" sz="1200" b="0" i="1" u="none" strike="noStrike" kern="1200" baseline="0" dirty="0">
                <a:solidFill>
                  <a:schemeClr val="tx1"/>
                </a:solidFill>
                <a:latin typeface="+mn-lt"/>
                <a:ea typeface="+mn-ea"/>
                <a:cs typeface="+mn-cs"/>
              </a:rPr>
              <a:t>can be distributed to all including external document. </a:t>
            </a:r>
          </a:p>
          <a:p>
            <a:pPr marL="171450" indent="-171450">
              <a:buFont typeface="Arial" panose="020B0604020202020204" pitchFamily="34" charset="0"/>
              <a:buChar char="•"/>
            </a:pPr>
            <a:r>
              <a:rPr lang="en-US" sz="1200" b="1" i="1" u="none" strike="noStrike" kern="1200" baseline="0" dirty="0">
                <a:solidFill>
                  <a:schemeClr val="tx1"/>
                </a:solidFill>
                <a:latin typeface="+mn-lt"/>
                <a:ea typeface="+mn-ea"/>
                <a:cs typeface="+mn-cs"/>
              </a:rPr>
              <a:t>Green: </a:t>
            </a:r>
            <a:r>
              <a:rPr lang="en-US" sz="1200" b="0" i="1" u="none" strike="noStrike" kern="1200" baseline="0" dirty="0">
                <a:solidFill>
                  <a:schemeClr val="tx1"/>
                </a:solidFill>
                <a:latin typeface="+mn-lt"/>
                <a:ea typeface="+mn-ea"/>
                <a:cs typeface="+mn-cs"/>
              </a:rPr>
              <a:t>limited to internal distribution only. If it needs to be distributed externally approval shall be obtained from related functional or business unit whom publish the document. </a:t>
            </a:r>
          </a:p>
          <a:p>
            <a:pPr marL="171450" indent="-171450">
              <a:buFont typeface="Arial" panose="020B0604020202020204" pitchFamily="34" charset="0"/>
              <a:buChar char="•"/>
            </a:pPr>
            <a:r>
              <a:rPr lang="en-US" sz="1200" b="1" i="1" u="none" strike="noStrike" kern="1200" baseline="0" dirty="0">
                <a:solidFill>
                  <a:schemeClr val="tx1"/>
                </a:solidFill>
                <a:latin typeface="+mn-lt"/>
                <a:ea typeface="+mn-ea"/>
                <a:cs typeface="+mn-cs"/>
              </a:rPr>
              <a:t>Yellow: </a:t>
            </a:r>
            <a:r>
              <a:rPr lang="en-US" sz="1200" b="0" i="1" u="none" strike="noStrike" kern="1200" baseline="0" dirty="0">
                <a:solidFill>
                  <a:schemeClr val="tx1"/>
                </a:solidFill>
                <a:latin typeface="+mn-lt"/>
                <a:ea typeface="+mn-ea"/>
                <a:cs typeface="+mn-cs"/>
              </a:rPr>
              <a:t>distribution limited to functional unit or business unit only. If it needs to be distributed to others, approval shall be obtained from related functional or business unit whom publish the document. </a:t>
            </a:r>
          </a:p>
          <a:p>
            <a:pPr marL="171450" indent="-171450">
              <a:buFont typeface="Arial" panose="020B0604020202020204" pitchFamily="34" charset="0"/>
              <a:buChar char="•"/>
            </a:pPr>
            <a:r>
              <a:rPr lang="en-US" sz="1200" b="1" i="1" u="none" strike="noStrike" kern="1200" baseline="0" dirty="0">
                <a:solidFill>
                  <a:schemeClr val="tx1"/>
                </a:solidFill>
                <a:latin typeface="+mn-lt"/>
                <a:ea typeface="+mn-ea"/>
                <a:cs typeface="+mn-cs"/>
              </a:rPr>
              <a:t>Red: </a:t>
            </a:r>
            <a:r>
              <a:rPr lang="en-US" sz="1200" b="0" i="1" u="none" strike="noStrike" kern="1200" baseline="0" dirty="0">
                <a:solidFill>
                  <a:schemeClr val="tx1"/>
                </a:solidFill>
                <a:latin typeface="+mn-lt"/>
                <a:ea typeface="+mn-ea"/>
                <a:cs typeface="+mn-cs"/>
              </a:rPr>
              <a:t>limited for distribution to authorized persons only. If it needs to be distributed to other persons, approval shall be obtained from related functional or business unit whom publish the document. </a:t>
            </a:r>
            <a:r>
              <a:rPr lang="en-US" sz="1200" b="0" i="0" u="none" strike="noStrike" kern="1200" baseline="0" dirty="0">
                <a:solidFill>
                  <a:schemeClr val="tx1"/>
                </a:solidFill>
                <a:latin typeface="+mn-lt"/>
                <a:ea typeface="+mn-ea"/>
                <a:cs typeface="+mn-cs"/>
              </a:rPr>
              <a:t>	</a:t>
            </a:r>
          </a:p>
          <a:p>
            <a:endParaRPr lang="en-US" sz="1200" b="0" i="0" u="none" strike="noStrike" kern="1200" baseline="0" dirty="0">
              <a:solidFill>
                <a:schemeClr val="tx1"/>
              </a:solidFill>
              <a:latin typeface="+mn-lt"/>
              <a:ea typeface="+mn-ea"/>
              <a:cs typeface="+mn-cs"/>
            </a:endParaRPr>
          </a:p>
          <a:p>
            <a:endParaRPr lang="en-ID" sz="1200" b="0" i="0" u="none" strike="noStrike" kern="1200" baseline="0" dirty="0">
              <a:solidFill>
                <a:schemeClr val="tx1"/>
              </a:solidFill>
              <a:latin typeface="+mn-lt"/>
              <a:ea typeface="+mn-ea"/>
              <a:cs typeface="+mn-cs"/>
            </a:endParaRPr>
          </a:p>
          <a:p>
            <a:r>
              <a:rPr lang="en-ID" sz="1200" b="0" i="0" u="none" strike="noStrike" kern="1200" baseline="0" dirty="0">
                <a:solidFill>
                  <a:schemeClr val="tx1"/>
                </a:solidFill>
                <a:latin typeface="+mn-lt"/>
                <a:ea typeface="+mn-ea"/>
                <a:cs typeface="+mn-cs"/>
              </a:rPr>
              <a:t>	</a:t>
            </a:r>
          </a:p>
          <a:p>
            <a:endParaRPr lang="en-ID" sz="1200" b="0" i="0" u="none" strike="noStrike" kern="1200" baseline="0" dirty="0">
              <a:solidFill>
                <a:schemeClr val="tx1"/>
              </a:solidFill>
              <a:latin typeface="+mn-lt"/>
              <a:ea typeface="+mn-ea"/>
              <a:cs typeface="+mn-cs"/>
            </a:endParaRPr>
          </a:p>
          <a:p>
            <a:r>
              <a:rPr lang="en-ID" sz="1200" b="0" i="0" u="none" strike="noStrike" kern="1200" baseline="0" dirty="0">
                <a:solidFill>
                  <a:schemeClr val="tx1"/>
                </a:solidFill>
                <a:latin typeface="+mn-lt"/>
                <a:ea typeface="+mn-ea"/>
                <a:cs typeface="+mn-cs"/>
              </a:rPr>
              <a:t>	</a:t>
            </a:r>
          </a:p>
          <a:p>
            <a:endParaRPr lang="en-ID" sz="1200" b="0" i="0" u="none" strike="noStrike" kern="1200" baseline="0" dirty="0">
              <a:solidFill>
                <a:schemeClr val="tx1"/>
              </a:solidFill>
              <a:latin typeface="+mn-lt"/>
              <a:ea typeface="+mn-ea"/>
              <a:cs typeface="+mn-cs"/>
            </a:endParaRPr>
          </a:p>
          <a:p>
            <a:r>
              <a:rPr lang="en-ID" sz="1200" b="0" i="0" u="none" strike="noStrike" kern="1200" baseline="0" dirty="0">
                <a:solidFill>
                  <a:schemeClr val="tx1"/>
                </a:solidFill>
                <a:latin typeface="+mn-lt"/>
                <a:ea typeface="+mn-ea"/>
                <a:cs typeface="+mn-cs"/>
              </a:rPr>
              <a:t>	</a:t>
            </a:r>
          </a:p>
          <a:p>
            <a:pPr marL="0" indent="0">
              <a:buFont typeface="Arial" panose="020B0604020202020204" pitchFamily="34" charset="0"/>
              <a:buNone/>
            </a:pPr>
            <a:endParaRPr lang="en-ID" sz="1200" b="0" i="0" u="none" strike="noStrike" kern="1200" baseline="0" dirty="0">
              <a:solidFill>
                <a:schemeClr val="tx1"/>
              </a:solidFill>
              <a:latin typeface="+mn-lt"/>
              <a:ea typeface="+mn-ea"/>
              <a:cs typeface="+mn-cs"/>
            </a:endParaRPr>
          </a:p>
          <a:p>
            <a:r>
              <a:rPr lang="en-ID" sz="1200" b="0" i="0" u="none" strike="noStrike" kern="1200" baseline="0" dirty="0">
                <a:solidFill>
                  <a:schemeClr val="tx1"/>
                </a:solidFill>
                <a:latin typeface="+mn-lt"/>
                <a:ea typeface="+mn-ea"/>
                <a:cs typeface="+mn-cs"/>
              </a:rPr>
              <a:t>	</a:t>
            </a:r>
          </a:p>
          <a:p>
            <a:endParaRPr lang="en-ID" sz="1200" b="0" i="0" u="none" strike="noStrike" kern="1200" baseline="0" dirty="0">
              <a:solidFill>
                <a:schemeClr val="tx1"/>
              </a:solidFill>
              <a:latin typeface="+mn-lt"/>
              <a:ea typeface="+mn-ea"/>
              <a:cs typeface="+mn-cs"/>
            </a:endParaRPr>
          </a:p>
          <a:p>
            <a:r>
              <a:rPr lang="en-ID" sz="1200" b="0" i="0" u="none" strike="noStrike" kern="1200" baseline="0" dirty="0">
                <a:solidFill>
                  <a:schemeClr val="tx1"/>
                </a:solidFill>
                <a:latin typeface="+mn-lt"/>
                <a:ea typeface="+mn-ea"/>
                <a:cs typeface="+mn-cs"/>
              </a:rPr>
              <a:t>	</a:t>
            </a:r>
          </a:p>
          <a:p>
            <a:endParaRPr lang="en-ID"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3C5C418-F2A3-4933-A9B8-7D1B08F70AFD}" type="slidenum">
              <a:rPr kumimoji="0" lang="en-ID"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ID"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20182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F28E98-FA22-4C8B-A97B-1C2B6D403862}" type="slidenum">
              <a:rPr lang="en-US" smtClean="0"/>
              <a:t>3</a:t>
            </a:fld>
            <a:endParaRPr lang="en-US"/>
          </a:p>
        </p:txBody>
      </p:sp>
    </p:spTree>
    <p:extLst>
      <p:ext uri="{BB962C8B-B14F-4D97-AF65-F5344CB8AC3E}">
        <p14:creationId xmlns:p14="http://schemas.microsoft.com/office/powerpoint/2010/main" val="1156405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F28E98-FA22-4C8B-A97B-1C2B6D403862}" type="slidenum">
              <a:rPr lang="en-US" smtClean="0"/>
              <a:t>4</a:t>
            </a:fld>
            <a:endParaRPr lang="en-US"/>
          </a:p>
        </p:txBody>
      </p:sp>
    </p:spTree>
    <p:extLst>
      <p:ext uri="{BB962C8B-B14F-4D97-AF65-F5344CB8AC3E}">
        <p14:creationId xmlns:p14="http://schemas.microsoft.com/office/powerpoint/2010/main" val="3822002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lvl1pPr>
          </a:lstStyle>
          <a:p>
            <a:pPr>
              <a:defRPr/>
            </a:pPr>
            <a:fld id="{A989C04A-5029-7341-B0DC-F093418202F6}" type="slidenum">
              <a:rPr lang="en-US"/>
              <a:pPr>
                <a:defRPr/>
              </a:pPr>
              <a:t>‹#›</a:t>
            </a:fld>
            <a:endParaRPr lang="en-US"/>
          </a:p>
        </p:txBody>
      </p:sp>
      <p:sp>
        <p:nvSpPr>
          <p:cNvPr id="8" name="Title Placeholder 1"/>
          <p:cNvSpPr>
            <a:spLocks noGrp="1"/>
          </p:cNvSpPr>
          <p:nvPr>
            <p:ph type="title" hasCustomPrompt="1"/>
          </p:nvPr>
        </p:nvSpPr>
        <p:spPr bwMode="auto">
          <a:xfrm>
            <a:off x="457199" y="274638"/>
            <a:ext cx="8270241"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defRPr baseline="0"/>
            </a:lvl1pPr>
          </a:lstStyle>
          <a:p>
            <a:pPr lvl="0"/>
            <a:r>
              <a:rPr lang="en-US" dirty="0"/>
              <a:t>Title – Arial Narrow Bold – 33pt </a:t>
            </a:r>
          </a:p>
        </p:txBody>
      </p:sp>
      <p:sp>
        <p:nvSpPr>
          <p:cNvPr id="9" name="Text Placeholder 2"/>
          <p:cNvSpPr>
            <a:spLocks noGrp="1"/>
          </p:cNvSpPr>
          <p:nvPr>
            <p:ph idx="1" hasCustomPrompt="1"/>
          </p:nvPr>
        </p:nvSpPr>
        <p:spPr bwMode="auto">
          <a:xfrm>
            <a:off x="457199" y="1600200"/>
            <a:ext cx="8270241" cy="4273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457200" indent="-457200">
              <a:buFont typeface="Arial"/>
              <a:buChar char="•"/>
              <a:defRPr sz="2800" b="0" baseline="0"/>
            </a:lvl1pPr>
          </a:lstStyle>
          <a:p>
            <a:pPr lvl="0"/>
            <a:r>
              <a:rPr lang="en-US" dirty="0"/>
              <a:t>Content – Arial Narrow – 28pt</a:t>
            </a:r>
          </a:p>
        </p:txBody>
      </p:sp>
    </p:spTree>
    <p:extLst>
      <p:ext uri="{BB962C8B-B14F-4D97-AF65-F5344CB8AC3E}">
        <p14:creationId xmlns:p14="http://schemas.microsoft.com/office/powerpoint/2010/main" val="1407592648"/>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B876AA-EFE4-448C-AD2A-D6AD9E13290F}"/>
              </a:ext>
            </a:extLst>
          </p:cNvPr>
          <p:cNvSpPr>
            <a:spLocks noGrp="1"/>
          </p:cNvSpPr>
          <p:nvPr>
            <p:ph sz="half" idx="1"/>
          </p:nvPr>
        </p:nvSpPr>
        <p:spPr>
          <a:xfrm>
            <a:off x="314750" y="1269243"/>
            <a:ext cx="4120772" cy="43399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8" name="Title 1">
            <a:extLst>
              <a:ext uri="{FF2B5EF4-FFF2-40B4-BE49-F238E27FC236}">
                <a16:creationId xmlns:a16="http://schemas.microsoft.com/office/drawing/2014/main" id="{27CCC69A-6E7A-44E1-AC3D-FF5389CEA0B8}"/>
              </a:ext>
            </a:extLst>
          </p:cNvPr>
          <p:cNvSpPr>
            <a:spLocks noGrp="1"/>
          </p:cNvSpPr>
          <p:nvPr>
            <p:ph type="title"/>
          </p:nvPr>
        </p:nvSpPr>
        <p:spPr>
          <a:xfrm>
            <a:off x="314751" y="365126"/>
            <a:ext cx="8360937" cy="617514"/>
          </a:xfrm>
        </p:spPr>
        <p:txBody>
          <a:bodyPr>
            <a:normAutofit/>
          </a:bodyPr>
          <a:lstStyle>
            <a:lvl1pPr>
              <a:defRPr sz="3600" b="1"/>
            </a:lvl1pPr>
          </a:lstStyle>
          <a:p>
            <a:r>
              <a:rPr lang="en-US"/>
              <a:t>Click to edit Master title style</a:t>
            </a:r>
            <a:endParaRPr lang="en-ID"/>
          </a:p>
        </p:txBody>
      </p:sp>
      <p:sp>
        <p:nvSpPr>
          <p:cNvPr id="9" name="Content Placeholder 2">
            <a:extLst>
              <a:ext uri="{FF2B5EF4-FFF2-40B4-BE49-F238E27FC236}">
                <a16:creationId xmlns:a16="http://schemas.microsoft.com/office/drawing/2014/main" id="{FEFBD9B8-4F19-476C-8939-2A3F29F0072E}"/>
              </a:ext>
            </a:extLst>
          </p:cNvPr>
          <p:cNvSpPr>
            <a:spLocks noGrp="1"/>
          </p:cNvSpPr>
          <p:nvPr>
            <p:ph sz="half" idx="10"/>
          </p:nvPr>
        </p:nvSpPr>
        <p:spPr>
          <a:xfrm>
            <a:off x="4736624" y="1269243"/>
            <a:ext cx="3939064" cy="43399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D"/>
          </a:p>
        </p:txBody>
      </p:sp>
    </p:spTree>
    <p:extLst>
      <p:ext uri="{BB962C8B-B14F-4D97-AF65-F5344CB8AC3E}">
        <p14:creationId xmlns:p14="http://schemas.microsoft.com/office/powerpoint/2010/main" val="1296455293"/>
      </p:ext>
    </p:extLst>
  </p:cSld>
  <p:clrMapOvr>
    <a:masterClrMapping/>
  </p:clrMapOvr>
  <p:extLst>
    <p:ext uri="{DCECCB84-F9BA-43D5-87BE-67443E8EF086}">
      <p15:sldGuideLst xmlns:p15="http://schemas.microsoft.com/office/powerpoint/2012/main">
        <p15:guide id="1" orient="horz" pos="2160">
          <p15:clr>
            <a:srgbClr val="FBAE40"/>
          </p15:clr>
        </p15:guide>
        <p15:guide id="2" pos="5465">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01C4533-1941-4F18-A64C-86E1A5943D4C}"/>
              </a:ext>
            </a:extLst>
          </p:cNvPr>
          <p:cNvSpPr>
            <a:spLocks noGrp="1"/>
          </p:cNvSpPr>
          <p:nvPr>
            <p:ph type="body" idx="1"/>
          </p:nvPr>
        </p:nvSpPr>
        <p:spPr>
          <a:xfrm>
            <a:off x="314751" y="1135252"/>
            <a:ext cx="4120771" cy="823912"/>
          </a:xfrm>
        </p:spPr>
        <p:txBody>
          <a:bodyPr anchor="ctr">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5" name="Text Placeholder 4">
            <a:extLst>
              <a:ext uri="{FF2B5EF4-FFF2-40B4-BE49-F238E27FC236}">
                <a16:creationId xmlns:a16="http://schemas.microsoft.com/office/drawing/2014/main" id="{668E06B9-DD3C-4B0E-902A-BC6312AF7AB9}"/>
              </a:ext>
            </a:extLst>
          </p:cNvPr>
          <p:cNvSpPr>
            <a:spLocks noGrp="1"/>
          </p:cNvSpPr>
          <p:nvPr>
            <p:ph type="body" sz="quarter" idx="3"/>
          </p:nvPr>
        </p:nvSpPr>
        <p:spPr>
          <a:xfrm>
            <a:off x="4736624" y="1135252"/>
            <a:ext cx="3939064" cy="847582"/>
          </a:xfrm>
        </p:spPr>
        <p:txBody>
          <a:bodyPr anchor="ctr">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itle 1">
            <a:extLst>
              <a:ext uri="{FF2B5EF4-FFF2-40B4-BE49-F238E27FC236}">
                <a16:creationId xmlns:a16="http://schemas.microsoft.com/office/drawing/2014/main" id="{61485450-DD5E-4B73-80C3-51612DA39D42}"/>
              </a:ext>
            </a:extLst>
          </p:cNvPr>
          <p:cNvSpPr>
            <a:spLocks noGrp="1"/>
          </p:cNvSpPr>
          <p:nvPr>
            <p:ph type="title"/>
          </p:nvPr>
        </p:nvSpPr>
        <p:spPr>
          <a:xfrm>
            <a:off x="314751" y="365126"/>
            <a:ext cx="8360937" cy="617514"/>
          </a:xfrm>
        </p:spPr>
        <p:txBody>
          <a:bodyPr>
            <a:normAutofit/>
          </a:bodyPr>
          <a:lstStyle>
            <a:lvl1pPr>
              <a:defRPr sz="3600" b="1"/>
            </a:lvl1pPr>
          </a:lstStyle>
          <a:p>
            <a:r>
              <a:rPr lang="en-US"/>
              <a:t>Click to edit Master title style</a:t>
            </a:r>
            <a:endParaRPr lang="en-ID"/>
          </a:p>
        </p:txBody>
      </p:sp>
      <p:sp>
        <p:nvSpPr>
          <p:cNvPr id="11" name="Content Placeholder 2">
            <a:extLst>
              <a:ext uri="{FF2B5EF4-FFF2-40B4-BE49-F238E27FC236}">
                <a16:creationId xmlns:a16="http://schemas.microsoft.com/office/drawing/2014/main" id="{810FD242-4835-4B81-81CC-2A5519EAD552}"/>
              </a:ext>
            </a:extLst>
          </p:cNvPr>
          <p:cNvSpPr>
            <a:spLocks noGrp="1"/>
          </p:cNvSpPr>
          <p:nvPr>
            <p:ph sz="half" idx="10"/>
          </p:nvPr>
        </p:nvSpPr>
        <p:spPr>
          <a:xfrm>
            <a:off x="314750" y="2111775"/>
            <a:ext cx="4120772" cy="349745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12" name="Content Placeholder 2">
            <a:extLst>
              <a:ext uri="{FF2B5EF4-FFF2-40B4-BE49-F238E27FC236}">
                <a16:creationId xmlns:a16="http://schemas.microsoft.com/office/drawing/2014/main" id="{54B45913-1300-47CE-8F39-AA262268223C}"/>
              </a:ext>
            </a:extLst>
          </p:cNvPr>
          <p:cNvSpPr>
            <a:spLocks noGrp="1"/>
          </p:cNvSpPr>
          <p:nvPr>
            <p:ph sz="half" idx="11"/>
          </p:nvPr>
        </p:nvSpPr>
        <p:spPr>
          <a:xfrm>
            <a:off x="4736624" y="2111775"/>
            <a:ext cx="3939064" cy="349745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D"/>
          </a:p>
        </p:txBody>
      </p:sp>
    </p:spTree>
    <p:extLst>
      <p:ext uri="{BB962C8B-B14F-4D97-AF65-F5344CB8AC3E}">
        <p14:creationId xmlns:p14="http://schemas.microsoft.com/office/powerpoint/2010/main" val="905258529"/>
      </p:ext>
    </p:extLst>
  </p:cSld>
  <p:clrMapOvr>
    <a:masterClrMapping/>
  </p:clrMapOvr>
  <p:extLst>
    <p:ext uri="{DCECCB84-F9BA-43D5-87BE-67443E8EF086}">
      <p15:sldGuideLst xmlns:p15="http://schemas.microsoft.com/office/powerpoint/2012/main">
        <p15:guide id="1" orient="horz" pos="2160">
          <p15:clr>
            <a:srgbClr val="FBAE40"/>
          </p15:clr>
        </p15:guide>
        <p15:guide id="2" pos="5465">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96CC5CE-671D-4938-ADFA-08FFDC3263FA}"/>
              </a:ext>
            </a:extLst>
          </p:cNvPr>
          <p:cNvSpPr>
            <a:spLocks noGrp="1"/>
          </p:cNvSpPr>
          <p:nvPr>
            <p:ph type="body" sz="quarter" idx="10" hasCustomPrompt="1"/>
          </p:nvPr>
        </p:nvSpPr>
        <p:spPr>
          <a:xfrm>
            <a:off x="346075" y="346075"/>
            <a:ext cx="8382000" cy="1011238"/>
          </a:xfrm>
          <a:prstGeom prst="rect">
            <a:avLst/>
          </a:prstGeom>
        </p:spPr>
        <p:txBody>
          <a:bodyPr/>
          <a:lstStyle>
            <a:lvl1pPr marL="0" indent="0">
              <a:buNone/>
              <a:defRPr sz="3600" b="1"/>
            </a:lvl1pPr>
          </a:lstStyle>
          <a:p>
            <a:pPr lvl="0"/>
            <a:r>
              <a:rPr lang="en-US" dirty="0"/>
              <a:t>Insert Title Here (Arial Narrow 36 pt.)</a:t>
            </a:r>
            <a:endParaRPr lang="en-ID" dirty="0"/>
          </a:p>
        </p:txBody>
      </p:sp>
      <p:sp>
        <p:nvSpPr>
          <p:cNvPr id="6" name="Content Placeholder 5">
            <a:extLst>
              <a:ext uri="{FF2B5EF4-FFF2-40B4-BE49-F238E27FC236}">
                <a16:creationId xmlns:a16="http://schemas.microsoft.com/office/drawing/2014/main" id="{A72BDFDF-3C21-410D-AA58-E2D210D0BAC9}"/>
              </a:ext>
            </a:extLst>
          </p:cNvPr>
          <p:cNvSpPr>
            <a:spLocks noGrp="1"/>
          </p:cNvSpPr>
          <p:nvPr>
            <p:ph sz="quarter" idx="11"/>
          </p:nvPr>
        </p:nvSpPr>
        <p:spPr>
          <a:xfrm>
            <a:off x="346075" y="1524000"/>
            <a:ext cx="8382000" cy="4073525"/>
          </a:xfrm>
          <a:prstGeom prst="rect">
            <a:avLst/>
          </a:prstGeom>
        </p:spPr>
        <p:txBody>
          <a:bodyPr/>
          <a:lstStyle>
            <a:lvl2pPr marL="742950" indent="-382588">
              <a:defRPr/>
            </a:lvl2pPr>
            <a:lvl3pPr marL="1081088" indent="-277813">
              <a:defRPr/>
            </a:lvl3pPr>
            <a:lvl4pPr marL="1344613" indent="-263525">
              <a:defRPr/>
            </a:lvl4pPr>
            <a:lvl5pPr marL="1703388" indent="-26193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D" dirty="0"/>
          </a:p>
        </p:txBody>
      </p:sp>
    </p:spTree>
    <p:extLst>
      <p:ext uri="{BB962C8B-B14F-4D97-AF65-F5344CB8AC3E}">
        <p14:creationId xmlns:p14="http://schemas.microsoft.com/office/powerpoint/2010/main" val="13300849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15196094"/>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68819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3D0F7-8339-48A9-B6C4-848486A7C3EC}"/>
              </a:ext>
            </a:extLst>
          </p:cNvPr>
          <p:cNvSpPr>
            <a:spLocks noGrp="1"/>
          </p:cNvSpPr>
          <p:nvPr>
            <p:ph type="title"/>
          </p:nvPr>
        </p:nvSpPr>
        <p:spPr>
          <a:xfrm>
            <a:off x="314751" y="365126"/>
            <a:ext cx="8397449" cy="617514"/>
          </a:xfrm>
        </p:spPr>
        <p:txBody>
          <a:bodyPr>
            <a:normAutofit/>
          </a:bodyPr>
          <a:lstStyle>
            <a:lvl1pPr>
              <a:defRPr sz="3600" b="1"/>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9953D288-5DAE-4F1E-8E0F-89100804B3D9}"/>
              </a:ext>
            </a:extLst>
          </p:cNvPr>
          <p:cNvSpPr>
            <a:spLocks noGrp="1"/>
          </p:cNvSpPr>
          <p:nvPr>
            <p:ph idx="1"/>
          </p:nvPr>
        </p:nvSpPr>
        <p:spPr>
          <a:xfrm>
            <a:off x="314752" y="1208110"/>
            <a:ext cx="8397448" cy="430558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D"/>
          </a:p>
        </p:txBody>
      </p:sp>
    </p:spTree>
    <p:extLst>
      <p:ext uri="{BB962C8B-B14F-4D97-AF65-F5344CB8AC3E}">
        <p14:creationId xmlns:p14="http://schemas.microsoft.com/office/powerpoint/2010/main" val="1662195418"/>
      </p:ext>
    </p:extLst>
  </p:cSld>
  <p:clrMapOvr>
    <a:masterClrMapping/>
  </p:clrMapOvr>
  <p:extLst>
    <p:ext uri="{DCECCB84-F9BA-43D5-87BE-67443E8EF086}">
      <p15:sldGuideLst xmlns:p15="http://schemas.microsoft.com/office/powerpoint/2012/main">
        <p15:guide id="1" orient="horz" pos="2160">
          <p15:clr>
            <a:srgbClr val="FBAE40"/>
          </p15:clr>
        </p15:guide>
        <p15:guide id="2" pos="5488">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7BD1E6B7-3281-4D5D-9AFD-722607869AFB}"/>
              </a:ext>
            </a:extLst>
          </p:cNvPr>
          <p:cNvSpPr>
            <a:spLocks noGrp="1"/>
          </p:cNvSpPr>
          <p:nvPr>
            <p:ph type="title"/>
          </p:nvPr>
        </p:nvSpPr>
        <p:spPr>
          <a:xfrm>
            <a:off x="314752" y="365126"/>
            <a:ext cx="8397448" cy="617514"/>
          </a:xfrm>
        </p:spPr>
        <p:txBody>
          <a:bodyPr>
            <a:normAutofit/>
          </a:bodyPr>
          <a:lstStyle>
            <a:lvl1pPr>
              <a:defRPr sz="3600" b="1"/>
            </a:lvl1pPr>
          </a:lstStyle>
          <a:p>
            <a:r>
              <a:rPr lang="en-US"/>
              <a:t>Click to edit Master title style</a:t>
            </a:r>
            <a:endParaRPr lang="en-ID"/>
          </a:p>
        </p:txBody>
      </p:sp>
    </p:spTree>
    <p:extLst>
      <p:ext uri="{BB962C8B-B14F-4D97-AF65-F5344CB8AC3E}">
        <p14:creationId xmlns:p14="http://schemas.microsoft.com/office/powerpoint/2010/main" val="2597956621"/>
      </p:ext>
    </p:extLst>
  </p:cSld>
  <p:clrMapOvr>
    <a:masterClrMapping/>
  </p:clrMapOvr>
  <p:extLst>
    <p:ext uri="{DCECCB84-F9BA-43D5-87BE-67443E8EF086}">
      <p15:sldGuideLst xmlns:p15="http://schemas.microsoft.com/office/powerpoint/2012/main">
        <p15:guide id="1" orient="horz" pos="2160">
          <p15:clr>
            <a:srgbClr val="FBAE40"/>
          </p15:clr>
        </p15:guide>
        <p15:guide id="2" pos="5488">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80205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B876AA-EFE4-448C-AD2A-D6AD9E13290F}"/>
              </a:ext>
            </a:extLst>
          </p:cNvPr>
          <p:cNvSpPr>
            <a:spLocks noGrp="1"/>
          </p:cNvSpPr>
          <p:nvPr>
            <p:ph sz="half" idx="1"/>
          </p:nvPr>
        </p:nvSpPr>
        <p:spPr>
          <a:xfrm>
            <a:off x="314750" y="1269243"/>
            <a:ext cx="4120772" cy="43399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8" name="Title 1">
            <a:extLst>
              <a:ext uri="{FF2B5EF4-FFF2-40B4-BE49-F238E27FC236}">
                <a16:creationId xmlns:a16="http://schemas.microsoft.com/office/drawing/2014/main" id="{27CCC69A-6E7A-44E1-AC3D-FF5389CEA0B8}"/>
              </a:ext>
            </a:extLst>
          </p:cNvPr>
          <p:cNvSpPr>
            <a:spLocks noGrp="1"/>
          </p:cNvSpPr>
          <p:nvPr>
            <p:ph type="title"/>
          </p:nvPr>
        </p:nvSpPr>
        <p:spPr>
          <a:xfrm>
            <a:off x="314751" y="365126"/>
            <a:ext cx="8360937" cy="617514"/>
          </a:xfrm>
        </p:spPr>
        <p:txBody>
          <a:bodyPr>
            <a:normAutofit/>
          </a:bodyPr>
          <a:lstStyle>
            <a:lvl1pPr>
              <a:defRPr sz="3600" b="1"/>
            </a:lvl1pPr>
          </a:lstStyle>
          <a:p>
            <a:r>
              <a:rPr lang="en-US"/>
              <a:t>Click to edit Master title style</a:t>
            </a:r>
            <a:endParaRPr lang="en-ID"/>
          </a:p>
        </p:txBody>
      </p:sp>
      <p:sp>
        <p:nvSpPr>
          <p:cNvPr id="9" name="Content Placeholder 2">
            <a:extLst>
              <a:ext uri="{FF2B5EF4-FFF2-40B4-BE49-F238E27FC236}">
                <a16:creationId xmlns:a16="http://schemas.microsoft.com/office/drawing/2014/main" id="{FEFBD9B8-4F19-476C-8939-2A3F29F0072E}"/>
              </a:ext>
            </a:extLst>
          </p:cNvPr>
          <p:cNvSpPr>
            <a:spLocks noGrp="1"/>
          </p:cNvSpPr>
          <p:nvPr>
            <p:ph sz="half" idx="10"/>
          </p:nvPr>
        </p:nvSpPr>
        <p:spPr>
          <a:xfrm>
            <a:off x="4736624" y="1269243"/>
            <a:ext cx="3939064" cy="43399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D"/>
          </a:p>
        </p:txBody>
      </p:sp>
    </p:spTree>
    <p:extLst>
      <p:ext uri="{BB962C8B-B14F-4D97-AF65-F5344CB8AC3E}">
        <p14:creationId xmlns:p14="http://schemas.microsoft.com/office/powerpoint/2010/main" val="2929592422"/>
      </p:ext>
    </p:extLst>
  </p:cSld>
  <p:clrMapOvr>
    <a:masterClrMapping/>
  </p:clrMapOvr>
  <p:extLst>
    <p:ext uri="{DCECCB84-F9BA-43D5-87BE-67443E8EF086}">
      <p15:sldGuideLst xmlns:p15="http://schemas.microsoft.com/office/powerpoint/2012/main">
        <p15:guide id="1" orient="horz" pos="2160">
          <p15:clr>
            <a:srgbClr val="FBAE40"/>
          </p15:clr>
        </p15:guide>
        <p15:guide id="2" pos="5465">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01C4533-1941-4F18-A64C-86E1A5943D4C}"/>
              </a:ext>
            </a:extLst>
          </p:cNvPr>
          <p:cNvSpPr>
            <a:spLocks noGrp="1"/>
          </p:cNvSpPr>
          <p:nvPr>
            <p:ph type="body" idx="1"/>
          </p:nvPr>
        </p:nvSpPr>
        <p:spPr>
          <a:xfrm>
            <a:off x="314751" y="1135252"/>
            <a:ext cx="4120771" cy="823912"/>
          </a:xfrm>
        </p:spPr>
        <p:txBody>
          <a:bodyPr anchor="ctr">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5" name="Text Placeholder 4">
            <a:extLst>
              <a:ext uri="{FF2B5EF4-FFF2-40B4-BE49-F238E27FC236}">
                <a16:creationId xmlns:a16="http://schemas.microsoft.com/office/drawing/2014/main" id="{668E06B9-DD3C-4B0E-902A-BC6312AF7AB9}"/>
              </a:ext>
            </a:extLst>
          </p:cNvPr>
          <p:cNvSpPr>
            <a:spLocks noGrp="1"/>
          </p:cNvSpPr>
          <p:nvPr>
            <p:ph type="body" sz="quarter" idx="3"/>
          </p:nvPr>
        </p:nvSpPr>
        <p:spPr>
          <a:xfrm>
            <a:off x="4736624" y="1135252"/>
            <a:ext cx="3939064" cy="847582"/>
          </a:xfrm>
        </p:spPr>
        <p:txBody>
          <a:bodyPr anchor="ctr">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itle 1">
            <a:extLst>
              <a:ext uri="{FF2B5EF4-FFF2-40B4-BE49-F238E27FC236}">
                <a16:creationId xmlns:a16="http://schemas.microsoft.com/office/drawing/2014/main" id="{61485450-DD5E-4B73-80C3-51612DA39D42}"/>
              </a:ext>
            </a:extLst>
          </p:cNvPr>
          <p:cNvSpPr>
            <a:spLocks noGrp="1"/>
          </p:cNvSpPr>
          <p:nvPr>
            <p:ph type="title"/>
          </p:nvPr>
        </p:nvSpPr>
        <p:spPr>
          <a:xfrm>
            <a:off x="314751" y="365126"/>
            <a:ext cx="8360937" cy="617514"/>
          </a:xfrm>
        </p:spPr>
        <p:txBody>
          <a:bodyPr>
            <a:normAutofit/>
          </a:bodyPr>
          <a:lstStyle>
            <a:lvl1pPr>
              <a:defRPr sz="3600" b="1"/>
            </a:lvl1pPr>
          </a:lstStyle>
          <a:p>
            <a:r>
              <a:rPr lang="en-US"/>
              <a:t>Click to edit Master title style</a:t>
            </a:r>
            <a:endParaRPr lang="en-ID"/>
          </a:p>
        </p:txBody>
      </p:sp>
      <p:sp>
        <p:nvSpPr>
          <p:cNvPr id="11" name="Content Placeholder 2">
            <a:extLst>
              <a:ext uri="{FF2B5EF4-FFF2-40B4-BE49-F238E27FC236}">
                <a16:creationId xmlns:a16="http://schemas.microsoft.com/office/drawing/2014/main" id="{810FD242-4835-4B81-81CC-2A5519EAD552}"/>
              </a:ext>
            </a:extLst>
          </p:cNvPr>
          <p:cNvSpPr>
            <a:spLocks noGrp="1"/>
          </p:cNvSpPr>
          <p:nvPr>
            <p:ph sz="half" idx="10"/>
          </p:nvPr>
        </p:nvSpPr>
        <p:spPr>
          <a:xfrm>
            <a:off x="314750" y="2111775"/>
            <a:ext cx="4120772" cy="349745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12" name="Content Placeholder 2">
            <a:extLst>
              <a:ext uri="{FF2B5EF4-FFF2-40B4-BE49-F238E27FC236}">
                <a16:creationId xmlns:a16="http://schemas.microsoft.com/office/drawing/2014/main" id="{54B45913-1300-47CE-8F39-AA262268223C}"/>
              </a:ext>
            </a:extLst>
          </p:cNvPr>
          <p:cNvSpPr>
            <a:spLocks noGrp="1"/>
          </p:cNvSpPr>
          <p:nvPr>
            <p:ph sz="half" idx="11"/>
          </p:nvPr>
        </p:nvSpPr>
        <p:spPr>
          <a:xfrm>
            <a:off x="4736624" y="2111775"/>
            <a:ext cx="3939064" cy="349745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D"/>
          </a:p>
        </p:txBody>
      </p:sp>
    </p:spTree>
    <p:extLst>
      <p:ext uri="{BB962C8B-B14F-4D97-AF65-F5344CB8AC3E}">
        <p14:creationId xmlns:p14="http://schemas.microsoft.com/office/powerpoint/2010/main" val="2563814379"/>
      </p:ext>
    </p:extLst>
  </p:cSld>
  <p:clrMapOvr>
    <a:masterClrMapping/>
  </p:clrMapOvr>
  <p:extLst>
    <p:ext uri="{DCECCB84-F9BA-43D5-87BE-67443E8EF086}">
      <p15:sldGuideLst xmlns:p15="http://schemas.microsoft.com/office/powerpoint/2012/main">
        <p15:guide id="1" orient="horz" pos="2160">
          <p15:clr>
            <a:srgbClr val="FBAE40"/>
          </p15:clr>
        </p15:guide>
        <p15:guide id="2" pos="5465">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lvl1pPr>
          </a:lstStyle>
          <a:p>
            <a:pPr>
              <a:defRPr/>
            </a:pPr>
            <a:fld id="{A989C04A-5029-7341-B0DC-F093418202F6}" type="slidenum">
              <a:rPr lang="en-US"/>
              <a:pPr>
                <a:defRPr/>
              </a:pPr>
              <a:t>‹#›</a:t>
            </a:fld>
            <a:endParaRPr lang="en-US"/>
          </a:p>
        </p:txBody>
      </p:sp>
      <p:sp>
        <p:nvSpPr>
          <p:cNvPr id="8" name="Title Placeholder 1"/>
          <p:cNvSpPr>
            <a:spLocks noGrp="1"/>
          </p:cNvSpPr>
          <p:nvPr>
            <p:ph type="title" hasCustomPrompt="1"/>
          </p:nvPr>
        </p:nvSpPr>
        <p:spPr bwMode="auto">
          <a:xfrm>
            <a:off x="457199" y="274638"/>
            <a:ext cx="8270241"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defRPr baseline="0"/>
            </a:lvl1pPr>
          </a:lstStyle>
          <a:p>
            <a:pPr lvl="0"/>
            <a:r>
              <a:rPr lang="en-US" dirty="0"/>
              <a:t>Title – Arial Narrow Bold – 33pt </a:t>
            </a:r>
          </a:p>
        </p:txBody>
      </p:sp>
      <p:sp>
        <p:nvSpPr>
          <p:cNvPr id="9" name="Text Placeholder 2"/>
          <p:cNvSpPr>
            <a:spLocks noGrp="1"/>
          </p:cNvSpPr>
          <p:nvPr>
            <p:ph idx="1" hasCustomPrompt="1"/>
          </p:nvPr>
        </p:nvSpPr>
        <p:spPr bwMode="auto">
          <a:xfrm>
            <a:off x="457199" y="1600200"/>
            <a:ext cx="8270241" cy="4273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457200" indent="-457200">
              <a:buFont typeface="Arial"/>
              <a:buChar char="•"/>
              <a:defRPr sz="2800" b="0" baseline="0"/>
            </a:lvl1pPr>
          </a:lstStyle>
          <a:p>
            <a:pPr lvl="0"/>
            <a:r>
              <a:rPr lang="en-US" dirty="0"/>
              <a:t>Content – Arial Narrow – 28pt</a:t>
            </a:r>
          </a:p>
        </p:txBody>
      </p:sp>
    </p:spTree>
    <p:extLst>
      <p:ext uri="{BB962C8B-B14F-4D97-AF65-F5344CB8AC3E}">
        <p14:creationId xmlns:p14="http://schemas.microsoft.com/office/powerpoint/2010/main" val="3959635294"/>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86505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2501357"/>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Closing Page">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1383749"/>
      </p:ext>
    </p:extLst>
  </p:cSld>
  <p:clrMapOvr>
    <a:masterClrMapping/>
  </p:clrMapOvr>
  <p:extLst>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0432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7BD1E6B7-3281-4D5D-9AFD-722607869AFB}"/>
              </a:ext>
            </a:extLst>
          </p:cNvPr>
          <p:cNvSpPr>
            <a:spLocks noGrp="1"/>
          </p:cNvSpPr>
          <p:nvPr>
            <p:ph type="title"/>
          </p:nvPr>
        </p:nvSpPr>
        <p:spPr>
          <a:xfrm>
            <a:off x="314752" y="365126"/>
            <a:ext cx="8397448" cy="617514"/>
          </a:xfrm>
        </p:spPr>
        <p:txBody>
          <a:bodyPr>
            <a:normAutofit/>
          </a:bodyPr>
          <a:lstStyle>
            <a:lvl1pPr>
              <a:defRPr sz="3600" b="1"/>
            </a:lvl1pPr>
          </a:lstStyle>
          <a:p>
            <a:r>
              <a:rPr lang="en-US"/>
              <a:t>Click to edit Master title style</a:t>
            </a:r>
            <a:endParaRPr lang="en-ID"/>
          </a:p>
        </p:txBody>
      </p:sp>
    </p:spTree>
    <p:extLst>
      <p:ext uri="{BB962C8B-B14F-4D97-AF65-F5344CB8AC3E}">
        <p14:creationId xmlns:p14="http://schemas.microsoft.com/office/powerpoint/2010/main" val="2633276807"/>
      </p:ext>
    </p:extLst>
  </p:cSld>
  <p:clrMapOvr>
    <a:masterClrMapping/>
  </p:clrMapOvr>
  <p:extLst>
    <p:ext uri="{DCECCB84-F9BA-43D5-87BE-67443E8EF086}">
      <p15:sldGuideLst xmlns:p15="http://schemas.microsoft.com/office/powerpoint/2012/main">
        <p15:guide id="1" orient="horz" pos="2160">
          <p15:clr>
            <a:srgbClr val="FBAE40"/>
          </p15:clr>
        </p15:guide>
        <p15:guide id="2" pos="5488">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1" y="365128"/>
            <a:ext cx="7886700" cy="1325563"/>
          </a:xfrm>
          <a:prstGeom prst="rect">
            <a:avLst/>
          </a:prstGeom>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a:defRPr/>
            </a:pPr>
            <a:fld id="{A40AE0CD-8151-0A40-9221-1BB208C6F347}" type="slidenum">
              <a:rPr lang="en-US" smtClean="0"/>
              <a:pPr>
                <a:defRPr/>
              </a:pPr>
              <a:t>‹#›</a:t>
            </a:fld>
            <a:endParaRPr lang="en-US" dirty="0"/>
          </a:p>
        </p:txBody>
      </p:sp>
    </p:spTree>
    <p:extLst>
      <p:ext uri="{BB962C8B-B14F-4D97-AF65-F5344CB8AC3E}">
        <p14:creationId xmlns:p14="http://schemas.microsoft.com/office/powerpoint/2010/main" val="21646982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3D0F7-8339-48A9-B6C4-848486A7C3EC}"/>
              </a:ext>
            </a:extLst>
          </p:cNvPr>
          <p:cNvSpPr>
            <a:spLocks noGrp="1"/>
          </p:cNvSpPr>
          <p:nvPr>
            <p:ph type="title"/>
          </p:nvPr>
        </p:nvSpPr>
        <p:spPr>
          <a:xfrm>
            <a:off x="314751" y="365126"/>
            <a:ext cx="8397449" cy="617514"/>
          </a:xfrm>
          <a:prstGeom prst="rect">
            <a:avLst/>
          </a:prstGeom>
        </p:spPr>
        <p:txBody>
          <a:bodyPr>
            <a:normAutofit/>
          </a:bodyPr>
          <a:lstStyle>
            <a:lvl1pPr>
              <a:defRPr sz="3600" b="1"/>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9953D288-5DAE-4F1E-8E0F-89100804B3D9}"/>
              </a:ext>
            </a:extLst>
          </p:cNvPr>
          <p:cNvSpPr>
            <a:spLocks noGrp="1"/>
          </p:cNvSpPr>
          <p:nvPr>
            <p:ph idx="1"/>
          </p:nvPr>
        </p:nvSpPr>
        <p:spPr>
          <a:xfrm>
            <a:off x="314752" y="1208110"/>
            <a:ext cx="8397448" cy="4305585"/>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D"/>
          </a:p>
        </p:txBody>
      </p:sp>
    </p:spTree>
    <p:extLst>
      <p:ext uri="{BB962C8B-B14F-4D97-AF65-F5344CB8AC3E}">
        <p14:creationId xmlns:p14="http://schemas.microsoft.com/office/powerpoint/2010/main" val="2724416747"/>
      </p:ext>
    </p:extLst>
  </p:cSld>
  <p:clrMapOvr>
    <a:masterClrMapping/>
  </p:clrMapOvr>
  <p:extLst>
    <p:ext uri="{DCECCB84-F9BA-43D5-87BE-67443E8EF086}">
      <p15:sldGuideLst xmlns:p15="http://schemas.microsoft.com/office/powerpoint/2012/main">
        <p15:guide id="1" orient="horz" pos="2160">
          <p15:clr>
            <a:srgbClr val="FBAE40"/>
          </p15:clr>
        </p15:guide>
        <p15:guide id="2" pos="5488">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96CC5CE-671D-4938-ADFA-08FFDC3263FA}"/>
              </a:ext>
            </a:extLst>
          </p:cNvPr>
          <p:cNvSpPr>
            <a:spLocks noGrp="1"/>
          </p:cNvSpPr>
          <p:nvPr>
            <p:ph type="body" sz="quarter" idx="10" hasCustomPrompt="1"/>
          </p:nvPr>
        </p:nvSpPr>
        <p:spPr>
          <a:xfrm>
            <a:off x="346075" y="346075"/>
            <a:ext cx="8382000" cy="1011238"/>
          </a:xfrm>
          <a:prstGeom prst="rect">
            <a:avLst/>
          </a:prstGeom>
        </p:spPr>
        <p:txBody>
          <a:bodyPr/>
          <a:lstStyle>
            <a:lvl1pPr marL="0" indent="0">
              <a:buNone/>
              <a:defRPr sz="3600" b="1"/>
            </a:lvl1pPr>
          </a:lstStyle>
          <a:p>
            <a:pPr lvl="0"/>
            <a:r>
              <a:rPr lang="en-US" dirty="0"/>
              <a:t>Insert Title Here (Arial Narrow 36 pt.)</a:t>
            </a:r>
            <a:endParaRPr lang="en-ID" dirty="0"/>
          </a:p>
        </p:txBody>
      </p:sp>
      <p:sp>
        <p:nvSpPr>
          <p:cNvPr id="6" name="Content Placeholder 5">
            <a:extLst>
              <a:ext uri="{FF2B5EF4-FFF2-40B4-BE49-F238E27FC236}">
                <a16:creationId xmlns:a16="http://schemas.microsoft.com/office/drawing/2014/main" id="{A72BDFDF-3C21-410D-AA58-E2D210D0BAC9}"/>
              </a:ext>
            </a:extLst>
          </p:cNvPr>
          <p:cNvSpPr>
            <a:spLocks noGrp="1"/>
          </p:cNvSpPr>
          <p:nvPr>
            <p:ph sz="quarter" idx="11"/>
          </p:nvPr>
        </p:nvSpPr>
        <p:spPr>
          <a:xfrm>
            <a:off x="346075" y="1524000"/>
            <a:ext cx="8382000" cy="4073525"/>
          </a:xfrm>
          <a:prstGeom prst="rect">
            <a:avLst/>
          </a:prstGeom>
        </p:spPr>
        <p:txBody>
          <a:bodyPr/>
          <a:lstStyle>
            <a:lvl2pPr marL="742950" indent="-382588">
              <a:defRPr/>
            </a:lvl2pPr>
            <a:lvl3pPr marL="1081088" indent="-277813">
              <a:defRPr/>
            </a:lvl3pPr>
            <a:lvl4pPr marL="1344613" indent="-263525">
              <a:defRPr/>
            </a:lvl4pPr>
            <a:lvl5pPr marL="1703388" indent="-26193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D" dirty="0"/>
          </a:p>
        </p:txBody>
      </p:sp>
    </p:spTree>
    <p:extLst>
      <p:ext uri="{BB962C8B-B14F-4D97-AF65-F5344CB8AC3E}">
        <p14:creationId xmlns:p14="http://schemas.microsoft.com/office/powerpoint/2010/main" val="210763053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81DEC-CCC8-4951-8EAF-6C8D82F14B06}"/>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SG"/>
          </a:p>
        </p:txBody>
      </p:sp>
      <p:sp>
        <p:nvSpPr>
          <p:cNvPr id="3" name="Subtitle 2">
            <a:extLst>
              <a:ext uri="{FF2B5EF4-FFF2-40B4-BE49-F238E27FC236}">
                <a16:creationId xmlns:a16="http://schemas.microsoft.com/office/drawing/2014/main" id="{94609507-41C6-48CC-8618-AE69EE7C1DD3}"/>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SG"/>
          </a:p>
        </p:txBody>
      </p:sp>
      <p:sp>
        <p:nvSpPr>
          <p:cNvPr id="4" name="Date Placeholder 3">
            <a:extLst>
              <a:ext uri="{FF2B5EF4-FFF2-40B4-BE49-F238E27FC236}">
                <a16:creationId xmlns:a16="http://schemas.microsoft.com/office/drawing/2014/main" id="{B9118697-DF2C-477C-85E0-6145DF0EBF88}"/>
              </a:ext>
            </a:extLst>
          </p:cNvPr>
          <p:cNvSpPr>
            <a:spLocks noGrp="1"/>
          </p:cNvSpPr>
          <p:nvPr>
            <p:ph type="dt" sz="half" idx="10"/>
          </p:nvPr>
        </p:nvSpPr>
        <p:spPr/>
        <p:txBody>
          <a:bodyPr/>
          <a:lstStyle/>
          <a:p>
            <a:fld id="{7B5577EE-8273-41FE-B765-87915487266B}" type="datetimeFigureOut">
              <a:rPr lang="en-SG" smtClean="0"/>
              <a:t>27/5/2021</a:t>
            </a:fld>
            <a:endParaRPr lang="en-SG"/>
          </a:p>
        </p:txBody>
      </p:sp>
      <p:sp>
        <p:nvSpPr>
          <p:cNvPr id="5" name="Footer Placeholder 4">
            <a:extLst>
              <a:ext uri="{FF2B5EF4-FFF2-40B4-BE49-F238E27FC236}">
                <a16:creationId xmlns:a16="http://schemas.microsoft.com/office/drawing/2014/main" id="{7D290991-D536-4DBF-9F41-5EC76AE8A4C8}"/>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AB9B1A95-3B66-45A6-A98A-AB9A852A5490}"/>
              </a:ext>
            </a:extLst>
          </p:cNvPr>
          <p:cNvSpPr>
            <a:spLocks noGrp="1"/>
          </p:cNvSpPr>
          <p:nvPr>
            <p:ph type="sldNum" sz="quarter" idx="12"/>
          </p:nvPr>
        </p:nvSpPr>
        <p:spPr/>
        <p:txBody>
          <a:bodyPr/>
          <a:lstStyle/>
          <a:p>
            <a:fld id="{79A0AA1C-F332-40D8-B6BB-013FA6305FAD}" type="slidenum">
              <a:rPr lang="en-SG" smtClean="0"/>
              <a:t>‹#›</a:t>
            </a:fld>
            <a:endParaRPr lang="en-SG"/>
          </a:p>
        </p:txBody>
      </p:sp>
    </p:spTree>
    <p:extLst>
      <p:ext uri="{BB962C8B-B14F-4D97-AF65-F5344CB8AC3E}">
        <p14:creationId xmlns:p14="http://schemas.microsoft.com/office/powerpoint/2010/main" val="298574397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70025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lvl1pPr>
          </a:lstStyle>
          <a:p>
            <a:pPr>
              <a:defRPr/>
            </a:pPr>
            <a:fld id="{A989C04A-5029-7341-B0DC-F093418202F6}" type="slidenum">
              <a:rPr lang="en-US"/>
              <a:pPr>
                <a:defRPr/>
              </a:pPr>
              <a:t>‹#›</a:t>
            </a:fld>
            <a:endParaRPr lang="en-US"/>
          </a:p>
        </p:txBody>
      </p:sp>
      <p:sp>
        <p:nvSpPr>
          <p:cNvPr id="8" name="Title Placeholder 1"/>
          <p:cNvSpPr>
            <a:spLocks noGrp="1"/>
          </p:cNvSpPr>
          <p:nvPr>
            <p:ph type="title" hasCustomPrompt="1"/>
          </p:nvPr>
        </p:nvSpPr>
        <p:spPr bwMode="auto">
          <a:xfrm>
            <a:off x="457199" y="274638"/>
            <a:ext cx="8270241"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defRPr baseline="0"/>
            </a:lvl1pPr>
          </a:lstStyle>
          <a:p>
            <a:pPr lvl="0"/>
            <a:r>
              <a:rPr lang="en-US" dirty="0"/>
              <a:t>Title – Arial Narrow Bold – 33pt </a:t>
            </a:r>
          </a:p>
        </p:txBody>
      </p:sp>
      <p:sp>
        <p:nvSpPr>
          <p:cNvPr id="9" name="Text Placeholder 2"/>
          <p:cNvSpPr>
            <a:spLocks noGrp="1"/>
          </p:cNvSpPr>
          <p:nvPr>
            <p:ph idx="1" hasCustomPrompt="1"/>
          </p:nvPr>
        </p:nvSpPr>
        <p:spPr bwMode="auto">
          <a:xfrm>
            <a:off x="457199" y="1600200"/>
            <a:ext cx="8270241" cy="4273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457200" indent="-457200">
              <a:buFont typeface="Arial"/>
              <a:buChar char="•"/>
              <a:defRPr sz="2800" b="0" baseline="0"/>
            </a:lvl1pPr>
          </a:lstStyle>
          <a:p>
            <a:pPr lvl="0"/>
            <a:r>
              <a:rPr lang="en-US" dirty="0"/>
              <a:t>Content – Arial Narrow – 28pt</a:t>
            </a:r>
          </a:p>
        </p:txBody>
      </p:sp>
    </p:spTree>
    <p:extLst>
      <p:ext uri="{BB962C8B-B14F-4D97-AF65-F5344CB8AC3E}">
        <p14:creationId xmlns:p14="http://schemas.microsoft.com/office/powerpoint/2010/main" val="383963461"/>
      </p:ext>
    </p:extLst>
  </p:cSld>
  <p:clrMapOvr>
    <a:masterClrMapping/>
  </p:clrMapOvr>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lvl1pPr>
          </a:lstStyle>
          <a:p>
            <a:pPr>
              <a:defRPr/>
            </a:pPr>
            <a:fld id="{A989C04A-5029-7341-B0DC-F093418202F6}" type="slidenum">
              <a:rPr lang="en-US"/>
              <a:pPr>
                <a:defRPr/>
              </a:pPr>
              <a:t>‹#›</a:t>
            </a:fld>
            <a:endParaRPr lang="en-US"/>
          </a:p>
        </p:txBody>
      </p:sp>
      <p:sp>
        <p:nvSpPr>
          <p:cNvPr id="8" name="Title Placeholder 1"/>
          <p:cNvSpPr>
            <a:spLocks noGrp="1"/>
          </p:cNvSpPr>
          <p:nvPr>
            <p:ph type="title" hasCustomPrompt="1"/>
          </p:nvPr>
        </p:nvSpPr>
        <p:spPr bwMode="auto">
          <a:xfrm>
            <a:off x="291549" y="274638"/>
            <a:ext cx="8435892" cy="374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defRPr sz="2000" baseline="0"/>
            </a:lvl1pPr>
          </a:lstStyle>
          <a:p>
            <a:pPr lvl="0"/>
            <a:r>
              <a:rPr lang="en-US" dirty="0"/>
              <a:t>Title – Arial Narrow Bold – 33pt </a:t>
            </a:r>
          </a:p>
        </p:txBody>
      </p:sp>
      <p:sp>
        <p:nvSpPr>
          <p:cNvPr id="9" name="Text Placeholder 2"/>
          <p:cNvSpPr>
            <a:spLocks noGrp="1"/>
          </p:cNvSpPr>
          <p:nvPr>
            <p:ph idx="1" hasCustomPrompt="1"/>
          </p:nvPr>
        </p:nvSpPr>
        <p:spPr bwMode="auto">
          <a:xfrm>
            <a:off x="457199" y="781878"/>
            <a:ext cx="8270241" cy="5091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457200" indent="-457200">
              <a:buFont typeface="Arial"/>
              <a:buChar char="•"/>
              <a:defRPr sz="2000" b="0" baseline="0"/>
            </a:lvl1pPr>
          </a:lstStyle>
          <a:p>
            <a:pPr lvl="0"/>
            <a:r>
              <a:rPr lang="en-US" dirty="0"/>
              <a:t>Content – Arial Narrow – 28pt</a:t>
            </a:r>
          </a:p>
        </p:txBody>
      </p:sp>
    </p:spTree>
    <p:extLst>
      <p:ext uri="{BB962C8B-B14F-4D97-AF65-F5344CB8AC3E}">
        <p14:creationId xmlns:p14="http://schemas.microsoft.com/office/powerpoint/2010/main" val="3064563091"/>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Ext_Trakindo_DividerA">
    <p:spTree>
      <p:nvGrpSpPr>
        <p:cNvPr id="1" name=""/>
        <p:cNvGrpSpPr/>
        <p:nvPr/>
      </p:nvGrpSpPr>
      <p:grpSpPr>
        <a:xfrm>
          <a:off x="0" y="0"/>
          <a:ext cx="0" cy="0"/>
          <a:chOff x="0" y="0"/>
          <a:chExt cx="0" cy="0"/>
        </a:xfrm>
      </p:grpSpPr>
      <p:sp>
        <p:nvSpPr>
          <p:cNvPr id="4" name="Title 4"/>
          <p:cNvSpPr>
            <a:spLocks noGrp="1"/>
          </p:cNvSpPr>
          <p:nvPr>
            <p:ph type="ctrTitle" hasCustomPrompt="1"/>
          </p:nvPr>
        </p:nvSpPr>
        <p:spPr>
          <a:xfrm>
            <a:off x="396239" y="2130427"/>
            <a:ext cx="8300721" cy="1470025"/>
          </a:xfrm>
          <a:prstGeom prst="rect">
            <a:avLst/>
          </a:prstGeom>
        </p:spPr>
        <p:txBody>
          <a:bodyPr/>
          <a:lstStyle>
            <a:lvl1pPr>
              <a:defRPr sz="4000"/>
            </a:lvl1pPr>
          </a:lstStyle>
          <a:p>
            <a:r>
              <a:rPr lang="en-US" dirty="0"/>
              <a:t>Title – Arial Narrow Bold – 40pt</a:t>
            </a:r>
          </a:p>
        </p:txBody>
      </p:sp>
    </p:spTree>
    <p:extLst>
      <p:ext uri="{BB962C8B-B14F-4D97-AF65-F5344CB8AC3E}">
        <p14:creationId xmlns:p14="http://schemas.microsoft.com/office/powerpoint/2010/main" val="258011656"/>
      </p:ext>
    </p:extLst>
  </p:cSld>
  <p:clrMapOvr>
    <a:masterClrMapping/>
  </p:clrMapOvr>
  <p:extLst>
    <p:ext uri="{DCECCB84-F9BA-43D5-87BE-67443E8EF086}">
      <p15:sldGuideLst xmlns:p15="http://schemas.microsoft.com/office/powerpoint/2012/main">
        <p15:guide id="1" orient="horz" pos="2160">
          <p15:clr>
            <a:srgbClr val="FBAE40"/>
          </p15:clr>
        </p15:guide>
        <p15:guide id="2" pos="408">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lvl1pPr>
          </a:lstStyle>
          <a:p>
            <a:pPr>
              <a:defRPr/>
            </a:pPr>
            <a:fld id="{A989C04A-5029-7341-B0DC-F093418202F6}" type="slidenum">
              <a:rPr lang="en-US"/>
              <a:pPr>
                <a:defRPr/>
              </a:pPr>
              <a:t>‹#›</a:t>
            </a:fld>
            <a:endParaRPr lang="en-US"/>
          </a:p>
        </p:txBody>
      </p:sp>
      <p:sp>
        <p:nvSpPr>
          <p:cNvPr id="8" name="Title Placeholder 1"/>
          <p:cNvSpPr>
            <a:spLocks noGrp="1"/>
          </p:cNvSpPr>
          <p:nvPr>
            <p:ph type="title" hasCustomPrompt="1"/>
          </p:nvPr>
        </p:nvSpPr>
        <p:spPr bwMode="auto">
          <a:xfrm>
            <a:off x="457199" y="274638"/>
            <a:ext cx="8270241"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defRPr baseline="0"/>
            </a:lvl1pPr>
          </a:lstStyle>
          <a:p>
            <a:pPr lvl="0"/>
            <a:r>
              <a:rPr lang="en-US" dirty="0"/>
              <a:t>Title – Arial Narrow Bold – 33pt </a:t>
            </a:r>
          </a:p>
        </p:txBody>
      </p:sp>
      <p:sp>
        <p:nvSpPr>
          <p:cNvPr id="9" name="Text Placeholder 2"/>
          <p:cNvSpPr>
            <a:spLocks noGrp="1"/>
          </p:cNvSpPr>
          <p:nvPr>
            <p:ph idx="1" hasCustomPrompt="1"/>
          </p:nvPr>
        </p:nvSpPr>
        <p:spPr bwMode="auto">
          <a:xfrm>
            <a:off x="457199" y="1600200"/>
            <a:ext cx="8270241" cy="4273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457200" indent="-457200">
              <a:buFont typeface="Arial"/>
              <a:buChar char="•"/>
              <a:defRPr sz="2800" b="0" baseline="0"/>
            </a:lvl1pPr>
          </a:lstStyle>
          <a:p>
            <a:pPr lvl="0"/>
            <a:r>
              <a:rPr lang="en-US" dirty="0"/>
              <a:t>Content – Arial Narrow – 28pt</a:t>
            </a:r>
          </a:p>
        </p:txBody>
      </p:sp>
    </p:spTree>
    <p:extLst>
      <p:ext uri="{BB962C8B-B14F-4D97-AF65-F5344CB8AC3E}">
        <p14:creationId xmlns:p14="http://schemas.microsoft.com/office/powerpoint/2010/main" val="284762092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Ext_Trakindo_DividerA">
    <p:spTree>
      <p:nvGrpSpPr>
        <p:cNvPr id="1" name=""/>
        <p:cNvGrpSpPr/>
        <p:nvPr/>
      </p:nvGrpSpPr>
      <p:grpSpPr>
        <a:xfrm>
          <a:off x="0" y="0"/>
          <a:ext cx="0" cy="0"/>
          <a:chOff x="0" y="0"/>
          <a:chExt cx="0" cy="0"/>
        </a:xfrm>
      </p:grpSpPr>
      <p:sp>
        <p:nvSpPr>
          <p:cNvPr id="4" name="Title 4"/>
          <p:cNvSpPr>
            <a:spLocks noGrp="1"/>
          </p:cNvSpPr>
          <p:nvPr>
            <p:ph type="ctrTitle" hasCustomPrompt="1"/>
          </p:nvPr>
        </p:nvSpPr>
        <p:spPr>
          <a:xfrm>
            <a:off x="396239" y="2130427"/>
            <a:ext cx="8300721" cy="1470025"/>
          </a:xfrm>
          <a:prstGeom prst="rect">
            <a:avLst/>
          </a:prstGeom>
        </p:spPr>
        <p:txBody>
          <a:bodyPr/>
          <a:lstStyle>
            <a:lvl1pPr>
              <a:defRPr sz="4000"/>
            </a:lvl1pPr>
          </a:lstStyle>
          <a:p>
            <a:r>
              <a:rPr lang="en-US" dirty="0"/>
              <a:t>Title – Arial Narrow Bold – 40pt</a:t>
            </a:r>
          </a:p>
        </p:txBody>
      </p:sp>
    </p:spTree>
    <p:extLst>
      <p:ext uri="{BB962C8B-B14F-4D97-AF65-F5344CB8AC3E}">
        <p14:creationId xmlns:p14="http://schemas.microsoft.com/office/powerpoint/2010/main" val="2326907828"/>
      </p:ext>
    </p:extLst>
  </p:cSld>
  <p:clrMapOvr>
    <a:masterClrMapping/>
  </p:clrMapOvr>
  <p:extLst>
    <p:ext uri="{DCECCB84-F9BA-43D5-87BE-67443E8EF086}">
      <p15:sldGuideLst xmlns:p15="http://schemas.microsoft.com/office/powerpoint/2012/main">
        <p15:guide id="1" orient="horz" pos="2160">
          <p15:clr>
            <a:srgbClr val="FBAE40"/>
          </p15:clr>
        </p15:guide>
        <p15:guide id="2" pos="40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3D0F7-8339-48A9-B6C4-848486A7C3EC}"/>
              </a:ext>
            </a:extLst>
          </p:cNvPr>
          <p:cNvSpPr>
            <a:spLocks noGrp="1"/>
          </p:cNvSpPr>
          <p:nvPr>
            <p:ph type="title"/>
          </p:nvPr>
        </p:nvSpPr>
        <p:spPr>
          <a:xfrm>
            <a:off x="314751" y="365126"/>
            <a:ext cx="8397449" cy="617514"/>
          </a:xfrm>
        </p:spPr>
        <p:txBody>
          <a:bodyPr>
            <a:normAutofit/>
          </a:bodyPr>
          <a:lstStyle>
            <a:lvl1pPr>
              <a:defRPr sz="3600" b="1"/>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9953D288-5DAE-4F1E-8E0F-89100804B3D9}"/>
              </a:ext>
            </a:extLst>
          </p:cNvPr>
          <p:cNvSpPr>
            <a:spLocks noGrp="1"/>
          </p:cNvSpPr>
          <p:nvPr>
            <p:ph idx="1"/>
          </p:nvPr>
        </p:nvSpPr>
        <p:spPr>
          <a:xfrm>
            <a:off x="314752" y="1208110"/>
            <a:ext cx="8397448" cy="430558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D"/>
          </a:p>
        </p:txBody>
      </p:sp>
    </p:spTree>
    <p:extLst>
      <p:ext uri="{BB962C8B-B14F-4D97-AF65-F5344CB8AC3E}">
        <p14:creationId xmlns:p14="http://schemas.microsoft.com/office/powerpoint/2010/main" val="1998471547"/>
      </p:ext>
    </p:extLst>
  </p:cSld>
  <p:clrMapOvr>
    <a:masterClrMapping/>
  </p:clrMapOvr>
  <p:extLst>
    <p:ext uri="{DCECCB84-F9BA-43D5-87BE-67443E8EF086}">
      <p15:sldGuideLst xmlns:p15="http://schemas.microsoft.com/office/powerpoint/2012/main">
        <p15:guide id="1" orient="horz" pos="2160">
          <p15:clr>
            <a:srgbClr val="FBAE40"/>
          </p15:clr>
        </p15:guide>
        <p15:guide id="2" pos="5488">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7BD1E6B7-3281-4D5D-9AFD-722607869AFB}"/>
              </a:ext>
            </a:extLst>
          </p:cNvPr>
          <p:cNvSpPr>
            <a:spLocks noGrp="1"/>
          </p:cNvSpPr>
          <p:nvPr>
            <p:ph type="title"/>
          </p:nvPr>
        </p:nvSpPr>
        <p:spPr>
          <a:xfrm>
            <a:off x="314752" y="365126"/>
            <a:ext cx="8397448" cy="617514"/>
          </a:xfrm>
        </p:spPr>
        <p:txBody>
          <a:bodyPr>
            <a:normAutofit/>
          </a:bodyPr>
          <a:lstStyle>
            <a:lvl1pPr>
              <a:defRPr sz="3600" b="1"/>
            </a:lvl1pPr>
          </a:lstStyle>
          <a:p>
            <a:r>
              <a:rPr lang="en-US"/>
              <a:t>Click to edit Master title style</a:t>
            </a:r>
            <a:endParaRPr lang="en-ID"/>
          </a:p>
        </p:txBody>
      </p:sp>
    </p:spTree>
    <p:extLst>
      <p:ext uri="{BB962C8B-B14F-4D97-AF65-F5344CB8AC3E}">
        <p14:creationId xmlns:p14="http://schemas.microsoft.com/office/powerpoint/2010/main" val="507714237"/>
      </p:ext>
    </p:extLst>
  </p:cSld>
  <p:clrMapOvr>
    <a:masterClrMapping/>
  </p:clrMapOvr>
  <p:extLst>
    <p:ext uri="{DCECCB84-F9BA-43D5-87BE-67443E8EF086}">
      <p15:sldGuideLst xmlns:p15="http://schemas.microsoft.com/office/powerpoint/2012/main">
        <p15:guide id="1" orient="horz" pos="2160">
          <p15:clr>
            <a:srgbClr val="FBAE40"/>
          </p15:clr>
        </p15:guide>
        <p15:guide id="2" pos="548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85689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theme" Target="../theme/theme10.xml"/><Relationship Id="rId1" Type="http://schemas.openxmlformats.org/officeDocument/2006/relationships/slideLayout" Target="../slideLayouts/slideLayout22.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5" Type="http://schemas.openxmlformats.org/officeDocument/2006/relationships/slideLayout" Target="../slideLayouts/slideLayout27.xml"/><Relationship Id="rId10" Type="http://schemas.openxmlformats.org/officeDocument/2006/relationships/image" Target="../media/image5.jpeg"/><Relationship Id="rId4" Type="http://schemas.openxmlformats.org/officeDocument/2006/relationships/slideLayout" Target="../slideLayouts/slideLayout26.xml"/><Relationship Id="rId9" Type="http://schemas.openxmlformats.org/officeDocument/2006/relationships/theme" Target="../theme/theme1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1.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3.xml"/><Relationship Id="rId1" Type="http://schemas.openxmlformats.org/officeDocument/2006/relationships/slideLayout" Target="../slideLayouts/slideLayout2.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3.jpeg"/></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3.jpeg"/></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image" Target="../media/image4.jpeg"/><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theme" Target="../theme/theme6.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image" Target="../media/image5.jpeg"/></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8.xml"/><Relationship Id="rId1" Type="http://schemas.openxmlformats.org/officeDocument/2006/relationships/slideLayout" Target="../slideLayouts/slideLayout14.xml"/></Relationships>
</file>

<file path=ppt/slideMasters/_rels/slideMaster9.xml.rels><?xml version="1.0" encoding="UTF-8" standalone="yes"?>
<Relationships xmlns="http://schemas.openxmlformats.org/package/2006/relationships"><Relationship Id="rId8" Type="http://schemas.openxmlformats.org/officeDocument/2006/relationships/theme" Target="../theme/theme9.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 Id="rId9"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descr="End Internal REV6-2.jp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8" name="TextBox 7"/>
          <p:cNvSpPr txBox="1"/>
          <p:nvPr/>
        </p:nvSpPr>
        <p:spPr>
          <a:xfrm>
            <a:off x="429593" y="967272"/>
            <a:ext cx="3925956" cy="954107"/>
          </a:xfrm>
          <a:prstGeom prst="rect">
            <a:avLst/>
          </a:prstGeom>
          <a:noFill/>
        </p:spPr>
        <p:txBody>
          <a:bodyPr wrap="square" rtlCol="0">
            <a:spAutoFit/>
          </a:bodyPr>
          <a:lstStyle/>
          <a:p>
            <a:r>
              <a:rPr lang="en-US" sz="1400" dirty="0">
                <a:latin typeface="Arial Narrow" panose="020B0606020202030204" pitchFamily="34" charset="0"/>
              </a:rPr>
              <a:t>2016 PT Trakindo </a:t>
            </a:r>
            <a:r>
              <a:rPr lang="en-US" sz="1400" dirty="0" err="1">
                <a:latin typeface="Arial Narrow" panose="020B0606020202030204" pitchFamily="34" charset="0"/>
              </a:rPr>
              <a:t>Utama</a:t>
            </a:r>
            <a:r>
              <a:rPr lang="en-US" sz="1400" dirty="0">
                <a:latin typeface="Arial Narrow" panose="020B0606020202030204" pitchFamily="34" charset="0"/>
              </a:rPr>
              <a:t>. All rights reserved. </a:t>
            </a:r>
          </a:p>
          <a:p>
            <a:r>
              <a:rPr lang="en-US" sz="1400" dirty="0">
                <a:latin typeface="Arial Narrow" panose="020B0606020202030204" pitchFamily="34" charset="0"/>
              </a:rPr>
              <a:t>The content of this </a:t>
            </a:r>
            <a:r>
              <a:rPr lang="en-US" sz="1400">
                <a:latin typeface="Arial Narrow" panose="020B0606020202030204" pitchFamily="34" charset="0"/>
              </a:rPr>
              <a:t>presentation may </a:t>
            </a:r>
            <a:r>
              <a:rPr lang="en-US" sz="1400" dirty="0">
                <a:latin typeface="Arial Narrow" panose="020B0606020202030204" pitchFamily="34" charset="0"/>
              </a:rPr>
              <a:t>not be used, duplicated or transmitted in any form without the written consent from PT Trakindo </a:t>
            </a:r>
            <a:r>
              <a:rPr lang="en-US" sz="1400" dirty="0" err="1">
                <a:latin typeface="Arial Narrow" panose="020B0606020202030204" pitchFamily="34" charset="0"/>
              </a:rPr>
              <a:t>Utama</a:t>
            </a:r>
            <a:r>
              <a:rPr lang="en-US" sz="1400" dirty="0">
                <a:latin typeface="Arial Narrow" panose="020B0606020202030204" pitchFamily="34" charset="0"/>
              </a:rPr>
              <a:t>.</a:t>
            </a:r>
          </a:p>
        </p:txBody>
      </p:sp>
    </p:spTree>
    <p:extLst>
      <p:ext uri="{BB962C8B-B14F-4D97-AF65-F5344CB8AC3E}">
        <p14:creationId xmlns:p14="http://schemas.microsoft.com/office/powerpoint/2010/main" val="4288775312"/>
      </p:ext>
    </p:extLst>
  </p:cSld>
  <p:clrMap bg1="lt1" tx1="dk1" bg2="lt2" tx2="dk2" accent1="accent1" accent2="accent2" accent3="accent3" accent4="accent4" accent5="accent5" accent6="accent6" hlink="hlink" folHlink="folHlink"/>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descr="JS_Cover_PresenterTemplate_CBM_Trakindo_01Apr19-04.jp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extBox 7"/>
          <p:cNvSpPr txBox="1"/>
          <p:nvPr/>
        </p:nvSpPr>
        <p:spPr>
          <a:xfrm>
            <a:off x="429593" y="967272"/>
            <a:ext cx="3925956" cy="954107"/>
          </a:xfrm>
          <a:prstGeom prst="rect">
            <a:avLst/>
          </a:prstGeom>
          <a:noFill/>
        </p:spPr>
        <p:txBody>
          <a:bodyPr wrap="square" rtlCol="0">
            <a:spAutoFit/>
          </a:bodyPr>
          <a:lstStyle/>
          <a:p>
            <a:r>
              <a:rPr lang="en-US" sz="1400" dirty="0">
                <a:solidFill>
                  <a:schemeClr val="bg1"/>
                </a:solidFill>
                <a:latin typeface="Arial Narrow" panose="020B0606020202030204" pitchFamily="34" charset="0"/>
              </a:rPr>
              <a:t>2019 © PT Trakindo Utama. All rights reserved. </a:t>
            </a:r>
          </a:p>
          <a:p>
            <a:r>
              <a:rPr lang="en-US" sz="1400" dirty="0">
                <a:solidFill>
                  <a:schemeClr val="bg1"/>
                </a:solidFill>
                <a:latin typeface="Arial Narrow" panose="020B0606020202030204" pitchFamily="34" charset="0"/>
              </a:rPr>
              <a:t>The content of this presentation may not be used, duplicated or transmitted in any form without the written consent from PT Trakindo </a:t>
            </a:r>
            <a:r>
              <a:rPr lang="en-US" sz="1400" dirty="0" err="1">
                <a:solidFill>
                  <a:schemeClr val="bg1"/>
                </a:solidFill>
                <a:latin typeface="Arial Narrow" panose="020B0606020202030204" pitchFamily="34" charset="0"/>
              </a:rPr>
              <a:t>Utama</a:t>
            </a:r>
            <a:r>
              <a:rPr lang="en-US" sz="1400" dirty="0">
                <a:solidFill>
                  <a:schemeClr val="bg1"/>
                </a:solidFill>
                <a:latin typeface="Arial Narrow" panose="020B0606020202030204" pitchFamily="34" charset="0"/>
              </a:rPr>
              <a:t>.</a:t>
            </a:r>
          </a:p>
        </p:txBody>
      </p:sp>
    </p:spTree>
    <p:extLst>
      <p:ext uri="{BB962C8B-B14F-4D97-AF65-F5344CB8AC3E}">
        <p14:creationId xmlns:p14="http://schemas.microsoft.com/office/powerpoint/2010/main" val="3231634398"/>
      </p:ext>
    </p:extLst>
  </p:cSld>
  <p:clrMap bg1="lt1" tx1="dk1" bg2="lt2" tx2="dk2" accent1="accent1" accent2="accent2" accent3="accent3" accent4="accent4" accent5="accent5" accent6="accent6" hlink="hlink" folHlink="folHlink"/>
  <p:sldLayoutIdLst>
    <p:sldLayoutId id="21474839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descr="JS_Cover_PresenterTemplate_CBM_Trakindo_19Aug19-03.jpg"/>
          <p:cNvPicPr>
            <a:picLocks noChangeAspect="1"/>
          </p:cNvPicPr>
          <p:nvPr userDrawn="1"/>
        </p:nvPicPr>
        <p:blipFill>
          <a:blip r:embed="rId10"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4272895119"/>
      </p:ext>
    </p:extLst>
  </p:cSld>
  <p:clrMap bg1="lt1" tx1="dk1" bg2="lt2" tx2="dk2" accent1="accent1" accent2="accent2" accent3="accent3" accent4="accent4" accent5="accent5" accent6="accent6" hlink="hlink" folHlink="folHlink"/>
  <p:sldLayoutIdLst>
    <p:sldLayoutId id="2147483927" r:id="rId1"/>
    <p:sldLayoutId id="2147483928" r:id="rId2"/>
    <p:sldLayoutId id="2147483930" r:id="rId3"/>
    <p:sldLayoutId id="2147483931" r:id="rId4"/>
    <p:sldLayoutId id="2147483932" r:id="rId5"/>
    <p:sldLayoutId id="2147483933" r:id="rId6"/>
    <p:sldLayoutId id="2147483934" r:id="rId7"/>
    <p:sldLayoutId id="2147483935" r:id="rId8"/>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Content Internal REV5-2.jp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6" name="Slide Number Placeholder 5"/>
          <p:cNvSpPr>
            <a:spLocks noGrp="1"/>
          </p:cNvSpPr>
          <p:nvPr>
            <p:ph type="sldNum" sz="quarter" idx="4"/>
          </p:nvPr>
        </p:nvSpPr>
        <p:spPr>
          <a:xfrm>
            <a:off x="6553200" y="5873752"/>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latin typeface="Arial Narrow" charset="0"/>
              </a:defRPr>
            </a:lvl1pPr>
          </a:lstStyle>
          <a:p>
            <a:pPr>
              <a:defRPr/>
            </a:pPr>
            <a:fld id="{A40AE0CD-8151-0A40-9221-1BB208C6F347}" type="slidenum">
              <a:rPr lang="en-US"/>
              <a:pPr>
                <a:defRPr/>
              </a:pPr>
              <a:t>‹#›</a:t>
            </a:fld>
            <a:endParaRPr lang="en-US" dirty="0"/>
          </a:p>
        </p:txBody>
      </p:sp>
    </p:spTree>
    <p:extLst>
      <p:ext uri="{BB962C8B-B14F-4D97-AF65-F5344CB8AC3E}">
        <p14:creationId xmlns:p14="http://schemas.microsoft.com/office/powerpoint/2010/main" val="303360803"/>
      </p:ext>
    </p:extLst>
  </p:cSld>
  <p:clrMap bg1="lt1" tx1="dk1" bg2="lt2" tx2="dk2" accent1="accent1" accent2="accent2" accent3="accent3" accent4="accent4" accent5="accent5" accent6="accent6" hlink="hlink" folHlink="folHlink"/>
  <p:sldLayoutIdLst>
    <p:sldLayoutId id="2147483712" r:id="rId1"/>
  </p:sldLayoutIdLst>
  <p:hf sldNum="0" hdr="0" dt="0"/>
  <p:txStyles>
    <p:titleStyle>
      <a:lvl1pPr algn="l" defTabSz="342900" rtl="0" eaLnBrk="1" fontAlgn="base" hangingPunct="1">
        <a:spcBef>
          <a:spcPct val="0"/>
        </a:spcBef>
        <a:spcAft>
          <a:spcPct val="0"/>
        </a:spcAft>
        <a:defRPr sz="3300" b="1" kern="1200">
          <a:solidFill>
            <a:schemeClr val="tx1"/>
          </a:solidFill>
          <a:latin typeface="Arial Narrow"/>
          <a:ea typeface="MS PGothic" charset="0"/>
          <a:cs typeface="MS PGothic" charset="0"/>
        </a:defRPr>
      </a:lvl1pPr>
      <a:lvl2pPr algn="l" defTabSz="342900" rtl="0" eaLnBrk="1" fontAlgn="base" hangingPunct="1">
        <a:spcBef>
          <a:spcPct val="0"/>
        </a:spcBef>
        <a:spcAft>
          <a:spcPct val="0"/>
        </a:spcAft>
        <a:defRPr sz="3300" b="1">
          <a:solidFill>
            <a:schemeClr val="tx1"/>
          </a:solidFill>
          <a:latin typeface="Arial Narrow" charset="0"/>
          <a:ea typeface="MS PGothic" charset="0"/>
          <a:cs typeface="MS PGothic" charset="0"/>
        </a:defRPr>
      </a:lvl2pPr>
      <a:lvl3pPr algn="l" defTabSz="342900" rtl="0" eaLnBrk="1" fontAlgn="base" hangingPunct="1">
        <a:spcBef>
          <a:spcPct val="0"/>
        </a:spcBef>
        <a:spcAft>
          <a:spcPct val="0"/>
        </a:spcAft>
        <a:defRPr sz="3300" b="1">
          <a:solidFill>
            <a:schemeClr val="tx1"/>
          </a:solidFill>
          <a:latin typeface="Arial Narrow" charset="0"/>
          <a:ea typeface="MS PGothic" charset="0"/>
          <a:cs typeface="MS PGothic" charset="0"/>
        </a:defRPr>
      </a:lvl3pPr>
      <a:lvl4pPr algn="l" defTabSz="342900" rtl="0" eaLnBrk="1" fontAlgn="base" hangingPunct="1">
        <a:spcBef>
          <a:spcPct val="0"/>
        </a:spcBef>
        <a:spcAft>
          <a:spcPct val="0"/>
        </a:spcAft>
        <a:defRPr sz="3300" b="1">
          <a:solidFill>
            <a:schemeClr val="tx1"/>
          </a:solidFill>
          <a:latin typeface="Arial Narrow" charset="0"/>
          <a:ea typeface="MS PGothic" charset="0"/>
          <a:cs typeface="MS PGothic" charset="0"/>
        </a:defRPr>
      </a:lvl4pPr>
      <a:lvl5pPr algn="l" defTabSz="342900" rtl="0" eaLnBrk="1" fontAlgn="base" hangingPunct="1">
        <a:spcBef>
          <a:spcPct val="0"/>
        </a:spcBef>
        <a:spcAft>
          <a:spcPct val="0"/>
        </a:spcAft>
        <a:defRPr sz="3300" b="1">
          <a:solidFill>
            <a:schemeClr val="tx1"/>
          </a:solidFill>
          <a:latin typeface="Arial Narrow" charset="0"/>
          <a:ea typeface="MS PGothic" charset="0"/>
          <a:cs typeface="MS PGothic" charset="0"/>
        </a:defRPr>
      </a:lvl5pPr>
      <a:lvl6pPr marL="342900" algn="l" defTabSz="342900" rtl="0" eaLnBrk="1" fontAlgn="base" hangingPunct="1">
        <a:spcBef>
          <a:spcPct val="0"/>
        </a:spcBef>
        <a:spcAft>
          <a:spcPct val="0"/>
        </a:spcAft>
        <a:defRPr sz="3300" b="1">
          <a:solidFill>
            <a:schemeClr val="tx1"/>
          </a:solidFill>
          <a:latin typeface="Arial Narrow" charset="0"/>
          <a:ea typeface="ＭＳ Ｐゴシック" charset="0"/>
        </a:defRPr>
      </a:lvl6pPr>
      <a:lvl7pPr marL="685800" algn="l" defTabSz="342900" rtl="0" eaLnBrk="1" fontAlgn="base" hangingPunct="1">
        <a:spcBef>
          <a:spcPct val="0"/>
        </a:spcBef>
        <a:spcAft>
          <a:spcPct val="0"/>
        </a:spcAft>
        <a:defRPr sz="3300" b="1">
          <a:solidFill>
            <a:schemeClr val="tx1"/>
          </a:solidFill>
          <a:latin typeface="Arial Narrow" charset="0"/>
          <a:ea typeface="ＭＳ Ｐゴシック" charset="0"/>
        </a:defRPr>
      </a:lvl7pPr>
      <a:lvl8pPr marL="1028700" algn="l" defTabSz="342900" rtl="0" eaLnBrk="1" fontAlgn="base" hangingPunct="1">
        <a:spcBef>
          <a:spcPct val="0"/>
        </a:spcBef>
        <a:spcAft>
          <a:spcPct val="0"/>
        </a:spcAft>
        <a:defRPr sz="3300" b="1">
          <a:solidFill>
            <a:schemeClr val="tx1"/>
          </a:solidFill>
          <a:latin typeface="Arial Narrow" charset="0"/>
          <a:ea typeface="ＭＳ Ｐゴシック" charset="0"/>
        </a:defRPr>
      </a:lvl8pPr>
      <a:lvl9pPr marL="1371600" algn="l" defTabSz="342900" rtl="0" eaLnBrk="1" fontAlgn="base" hangingPunct="1">
        <a:spcBef>
          <a:spcPct val="0"/>
        </a:spcBef>
        <a:spcAft>
          <a:spcPct val="0"/>
        </a:spcAft>
        <a:defRPr sz="3300" b="1">
          <a:solidFill>
            <a:schemeClr val="tx1"/>
          </a:solidFill>
          <a:latin typeface="Arial Narrow" charset="0"/>
          <a:ea typeface="ＭＳ Ｐゴシック" charset="0"/>
        </a:defRPr>
      </a:lvl9pPr>
    </p:titleStyle>
    <p:bodyStyle>
      <a:lvl1pPr marL="257175" indent="-257175" algn="l" defTabSz="342900" rtl="0" eaLnBrk="1" fontAlgn="base" hangingPunct="1">
        <a:spcBef>
          <a:spcPct val="20000"/>
        </a:spcBef>
        <a:spcAft>
          <a:spcPct val="0"/>
        </a:spcAft>
        <a:buFont typeface="Arial" charset="0"/>
        <a:buChar char="•"/>
        <a:defRPr sz="2800" kern="1200">
          <a:solidFill>
            <a:schemeClr val="tx1"/>
          </a:solidFill>
          <a:latin typeface="Arial Narrow"/>
          <a:ea typeface="MS PGothic" charset="0"/>
          <a:cs typeface="MS PGothic" charset="0"/>
        </a:defRPr>
      </a:lvl1pPr>
      <a:lvl2pPr marL="557213" indent="-214313" algn="l" defTabSz="342900" rtl="0" eaLnBrk="1" fontAlgn="base" hangingPunct="1">
        <a:spcBef>
          <a:spcPct val="20000"/>
        </a:spcBef>
        <a:spcAft>
          <a:spcPct val="0"/>
        </a:spcAft>
        <a:buFont typeface="Arial" charset="0"/>
        <a:buChar char="–"/>
        <a:defRPr sz="2400" kern="1200">
          <a:solidFill>
            <a:schemeClr val="tx1"/>
          </a:solidFill>
          <a:latin typeface="Arial Narrow"/>
          <a:ea typeface="MS PGothic" charset="0"/>
          <a:cs typeface="MS PGothic" charset="0"/>
        </a:defRPr>
      </a:lvl2pPr>
      <a:lvl3pPr marL="569913" indent="115888" algn="l" defTabSz="342900" rtl="0" eaLnBrk="1" fontAlgn="base" hangingPunct="1">
        <a:spcBef>
          <a:spcPct val="20000"/>
        </a:spcBef>
        <a:spcAft>
          <a:spcPct val="0"/>
        </a:spcAft>
        <a:buFont typeface="Arial" charset="0"/>
        <a:buChar char="•"/>
        <a:defRPr sz="2000" kern="1200">
          <a:solidFill>
            <a:schemeClr val="tx1"/>
          </a:solidFill>
          <a:latin typeface="Arial Narrow"/>
          <a:ea typeface="MS PGothic" charset="0"/>
          <a:cs typeface="MS PGothic" charset="0"/>
        </a:defRPr>
      </a:lvl3pPr>
      <a:lvl4pPr marL="914400" indent="-225425" algn="l" defTabSz="342900" rtl="0" eaLnBrk="1" fontAlgn="base" hangingPunct="1">
        <a:spcBef>
          <a:spcPct val="20000"/>
        </a:spcBef>
        <a:spcAft>
          <a:spcPct val="0"/>
        </a:spcAft>
        <a:buFont typeface="Arial" charset="0"/>
        <a:buChar char="–"/>
        <a:defRPr sz="1800" kern="1200">
          <a:solidFill>
            <a:schemeClr val="tx1"/>
          </a:solidFill>
          <a:latin typeface="Arial Narrow"/>
          <a:ea typeface="MS PGothic" charset="0"/>
          <a:cs typeface="MS PGothic" charset="0"/>
        </a:defRPr>
      </a:lvl4pPr>
      <a:lvl5pPr marL="914400" indent="173038" algn="l" defTabSz="342900" rtl="0" eaLnBrk="1" fontAlgn="base" hangingPunct="1">
        <a:spcBef>
          <a:spcPct val="20000"/>
        </a:spcBef>
        <a:spcAft>
          <a:spcPct val="0"/>
        </a:spcAft>
        <a:buFont typeface="Arial" charset="0"/>
        <a:buChar char="»"/>
        <a:defRPr sz="1800" kern="1200">
          <a:solidFill>
            <a:schemeClr val="tx1"/>
          </a:solidFill>
          <a:latin typeface="Arial Narrow"/>
          <a:ea typeface="MS PGothic" charset="0"/>
          <a:cs typeface="MS PGothic" charset="0"/>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8">
          <p15:clr>
            <a:srgbClr val="F26B43"/>
          </p15:clr>
        </p15:guide>
        <p15:guide id="2" pos="5472">
          <p15:clr>
            <a:srgbClr val="F26B43"/>
          </p15:clr>
        </p15:guide>
        <p15:guide id="3" orient="horz" pos="3696">
          <p15:clr>
            <a:srgbClr val="F26B43"/>
          </p15:clr>
        </p15:guide>
        <p15:guide id="4" orient="horz" pos="168">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Content Internal REV5-2.jp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6" name="Slide Number Placeholder 5"/>
          <p:cNvSpPr>
            <a:spLocks noGrp="1"/>
          </p:cNvSpPr>
          <p:nvPr>
            <p:ph type="sldNum" sz="quarter" idx="4"/>
          </p:nvPr>
        </p:nvSpPr>
        <p:spPr>
          <a:xfrm>
            <a:off x="6553200" y="5873752"/>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latin typeface="Arial Narrow" charset="0"/>
              </a:defRPr>
            </a:lvl1pPr>
          </a:lstStyle>
          <a:p>
            <a:pPr>
              <a:defRPr/>
            </a:pPr>
            <a:fld id="{A40AE0CD-8151-0A40-9221-1BB208C6F347}" type="slidenum">
              <a:rPr lang="en-US"/>
              <a:pPr>
                <a:defRPr/>
              </a:pPr>
              <a:t>‹#›</a:t>
            </a:fld>
            <a:endParaRPr lang="en-US" dirty="0"/>
          </a:p>
        </p:txBody>
      </p:sp>
    </p:spTree>
    <p:extLst>
      <p:ext uri="{BB962C8B-B14F-4D97-AF65-F5344CB8AC3E}">
        <p14:creationId xmlns:p14="http://schemas.microsoft.com/office/powerpoint/2010/main" val="2513470809"/>
      </p:ext>
    </p:extLst>
  </p:cSld>
  <p:clrMap bg1="lt1" tx1="dk1" bg2="lt2" tx2="dk2" accent1="accent1" accent2="accent2" accent3="accent3" accent4="accent4" accent5="accent5" accent6="accent6" hlink="hlink" folHlink="folHlink"/>
  <p:sldLayoutIdLst>
    <p:sldLayoutId id="2147483892" r:id="rId1"/>
  </p:sldLayoutIdLst>
  <p:hf sldNum="0" hdr="0" dt="0"/>
  <p:txStyles>
    <p:titleStyle>
      <a:lvl1pPr algn="l" defTabSz="342900" rtl="0" eaLnBrk="1" fontAlgn="base" hangingPunct="1">
        <a:spcBef>
          <a:spcPct val="0"/>
        </a:spcBef>
        <a:spcAft>
          <a:spcPct val="0"/>
        </a:spcAft>
        <a:defRPr sz="3300" b="1" kern="1200">
          <a:solidFill>
            <a:schemeClr val="tx1"/>
          </a:solidFill>
          <a:latin typeface="Arial Narrow"/>
          <a:ea typeface="MS PGothic" charset="0"/>
          <a:cs typeface="MS PGothic" charset="0"/>
        </a:defRPr>
      </a:lvl1pPr>
      <a:lvl2pPr algn="l" defTabSz="342900" rtl="0" eaLnBrk="1" fontAlgn="base" hangingPunct="1">
        <a:spcBef>
          <a:spcPct val="0"/>
        </a:spcBef>
        <a:spcAft>
          <a:spcPct val="0"/>
        </a:spcAft>
        <a:defRPr sz="3300" b="1">
          <a:solidFill>
            <a:schemeClr val="tx1"/>
          </a:solidFill>
          <a:latin typeface="Arial Narrow" charset="0"/>
          <a:ea typeface="MS PGothic" charset="0"/>
          <a:cs typeface="MS PGothic" charset="0"/>
        </a:defRPr>
      </a:lvl2pPr>
      <a:lvl3pPr algn="l" defTabSz="342900" rtl="0" eaLnBrk="1" fontAlgn="base" hangingPunct="1">
        <a:spcBef>
          <a:spcPct val="0"/>
        </a:spcBef>
        <a:spcAft>
          <a:spcPct val="0"/>
        </a:spcAft>
        <a:defRPr sz="3300" b="1">
          <a:solidFill>
            <a:schemeClr val="tx1"/>
          </a:solidFill>
          <a:latin typeface="Arial Narrow" charset="0"/>
          <a:ea typeface="MS PGothic" charset="0"/>
          <a:cs typeface="MS PGothic" charset="0"/>
        </a:defRPr>
      </a:lvl3pPr>
      <a:lvl4pPr algn="l" defTabSz="342900" rtl="0" eaLnBrk="1" fontAlgn="base" hangingPunct="1">
        <a:spcBef>
          <a:spcPct val="0"/>
        </a:spcBef>
        <a:spcAft>
          <a:spcPct val="0"/>
        </a:spcAft>
        <a:defRPr sz="3300" b="1">
          <a:solidFill>
            <a:schemeClr val="tx1"/>
          </a:solidFill>
          <a:latin typeface="Arial Narrow" charset="0"/>
          <a:ea typeface="MS PGothic" charset="0"/>
          <a:cs typeface="MS PGothic" charset="0"/>
        </a:defRPr>
      </a:lvl4pPr>
      <a:lvl5pPr algn="l" defTabSz="342900" rtl="0" eaLnBrk="1" fontAlgn="base" hangingPunct="1">
        <a:spcBef>
          <a:spcPct val="0"/>
        </a:spcBef>
        <a:spcAft>
          <a:spcPct val="0"/>
        </a:spcAft>
        <a:defRPr sz="3300" b="1">
          <a:solidFill>
            <a:schemeClr val="tx1"/>
          </a:solidFill>
          <a:latin typeface="Arial Narrow" charset="0"/>
          <a:ea typeface="MS PGothic" charset="0"/>
          <a:cs typeface="MS PGothic" charset="0"/>
        </a:defRPr>
      </a:lvl5pPr>
      <a:lvl6pPr marL="342900" algn="l" defTabSz="342900" rtl="0" eaLnBrk="1" fontAlgn="base" hangingPunct="1">
        <a:spcBef>
          <a:spcPct val="0"/>
        </a:spcBef>
        <a:spcAft>
          <a:spcPct val="0"/>
        </a:spcAft>
        <a:defRPr sz="3300" b="1">
          <a:solidFill>
            <a:schemeClr val="tx1"/>
          </a:solidFill>
          <a:latin typeface="Arial Narrow" charset="0"/>
          <a:ea typeface="ＭＳ Ｐゴシック" charset="0"/>
        </a:defRPr>
      </a:lvl6pPr>
      <a:lvl7pPr marL="685800" algn="l" defTabSz="342900" rtl="0" eaLnBrk="1" fontAlgn="base" hangingPunct="1">
        <a:spcBef>
          <a:spcPct val="0"/>
        </a:spcBef>
        <a:spcAft>
          <a:spcPct val="0"/>
        </a:spcAft>
        <a:defRPr sz="3300" b="1">
          <a:solidFill>
            <a:schemeClr val="tx1"/>
          </a:solidFill>
          <a:latin typeface="Arial Narrow" charset="0"/>
          <a:ea typeface="ＭＳ Ｐゴシック" charset="0"/>
        </a:defRPr>
      </a:lvl7pPr>
      <a:lvl8pPr marL="1028700" algn="l" defTabSz="342900" rtl="0" eaLnBrk="1" fontAlgn="base" hangingPunct="1">
        <a:spcBef>
          <a:spcPct val="0"/>
        </a:spcBef>
        <a:spcAft>
          <a:spcPct val="0"/>
        </a:spcAft>
        <a:defRPr sz="3300" b="1">
          <a:solidFill>
            <a:schemeClr val="tx1"/>
          </a:solidFill>
          <a:latin typeface="Arial Narrow" charset="0"/>
          <a:ea typeface="ＭＳ Ｐゴシック" charset="0"/>
        </a:defRPr>
      </a:lvl8pPr>
      <a:lvl9pPr marL="1371600" algn="l" defTabSz="342900" rtl="0" eaLnBrk="1" fontAlgn="base" hangingPunct="1">
        <a:spcBef>
          <a:spcPct val="0"/>
        </a:spcBef>
        <a:spcAft>
          <a:spcPct val="0"/>
        </a:spcAft>
        <a:defRPr sz="3300" b="1">
          <a:solidFill>
            <a:schemeClr val="tx1"/>
          </a:solidFill>
          <a:latin typeface="Arial Narrow" charset="0"/>
          <a:ea typeface="ＭＳ Ｐゴシック" charset="0"/>
        </a:defRPr>
      </a:lvl9pPr>
    </p:titleStyle>
    <p:bodyStyle>
      <a:lvl1pPr marL="257175" indent="-257175" algn="l" defTabSz="342900" rtl="0" eaLnBrk="1" fontAlgn="base" hangingPunct="1">
        <a:spcBef>
          <a:spcPct val="20000"/>
        </a:spcBef>
        <a:spcAft>
          <a:spcPct val="0"/>
        </a:spcAft>
        <a:buFont typeface="Arial" charset="0"/>
        <a:buChar char="•"/>
        <a:defRPr sz="2800" kern="1200">
          <a:solidFill>
            <a:schemeClr val="tx1"/>
          </a:solidFill>
          <a:latin typeface="Arial Narrow"/>
          <a:ea typeface="MS PGothic" charset="0"/>
          <a:cs typeface="MS PGothic" charset="0"/>
        </a:defRPr>
      </a:lvl1pPr>
      <a:lvl2pPr marL="557213" indent="-214313" algn="l" defTabSz="342900" rtl="0" eaLnBrk="1" fontAlgn="base" hangingPunct="1">
        <a:spcBef>
          <a:spcPct val="20000"/>
        </a:spcBef>
        <a:spcAft>
          <a:spcPct val="0"/>
        </a:spcAft>
        <a:buFont typeface="Arial" charset="0"/>
        <a:buChar char="–"/>
        <a:defRPr sz="2400" kern="1200">
          <a:solidFill>
            <a:schemeClr val="tx1"/>
          </a:solidFill>
          <a:latin typeface="Arial Narrow"/>
          <a:ea typeface="MS PGothic" charset="0"/>
          <a:cs typeface="MS PGothic" charset="0"/>
        </a:defRPr>
      </a:lvl2pPr>
      <a:lvl3pPr marL="569913" indent="115888" algn="l" defTabSz="342900" rtl="0" eaLnBrk="1" fontAlgn="base" hangingPunct="1">
        <a:spcBef>
          <a:spcPct val="20000"/>
        </a:spcBef>
        <a:spcAft>
          <a:spcPct val="0"/>
        </a:spcAft>
        <a:buFont typeface="Arial" charset="0"/>
        <a:buChar char="•"/>
        <a:defRPr sz="2000" kern="1200">
          <a:solidFill>
            <a:schemeClr val="tx1"/>
          </a:solidFill>
          <a:latin typeface="Arial Narrow"/>
          <a:ea typeface="MS PGothic" charset="0"/>
          <a:cs typeface="MS PGothic" charset="0"/>
        </a:defRPr>
      </a:lvl3pPr>
      <a:lvl4pPr marL="914400" indent="-225425" algn="l" defTabSz="342900" rtl="0" eaLnBrk="1" fontAlgn="base" hangingPunct="1">
        <a:spcBef>
          <a:spcPct val="20000"/>
        </a:spcBef>
        <a:spcAft>
          <a:spcPct val="0"/>
        </a:spcAft>
        <a:buFont typeface="Arial" charset="0"/>
        <a:buChar char="–"/>
        <a:defRPr sz="1800" kern="1200">
          <a:solidFill>
            <a:schemeClr val="tx1"/>
          </a:solidFill>
          <a:latin typeface="Arial Narrow"/>
          <a:ea typeface="MS PGothic" charset="0"/>
          <a:cs typeface="MS PGothic" charset="0"/>
        </a:defRPr>
      </a:lvl4pPr>
      <a:lvl5pPr marL="914400" indent="173038" algn="l" defTabSz="342900" rtl="0" eaLnBrk="1" fontAlgn="base" hangingPunct="1">
        <a:spcBef>
          <a:spcPct val="20000"/>
        </a:spcBef>
        <a:spcAft>
          <a:spcPct val="0"/>
        </a:spcAft>
        <a:buFont typeface="Arial" charset="0"/>
        <a:buChar char="»"/>
        <a:defRPr sz="1800" kern="1200">
          <a:solidFill>
            <a:schemeClr val="tx1"/>
          </a:solidFill>
          <a:latin typeface="Arial Narrow"/>
          <a:ea typeface="MS PGothic" charset="0"/>
          <a:cs typeface="MS PGothic" charset="0"/>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8">
          <p15:clr>
            <a:srgbClr val="F26B43"/>
          </p15:clr>
        </p15:guide>
        <p15:guide id="2" pos="5472">
          <p15:clr>
            <a:srgbClr val="F26B43"/>
          </p15:clr>
        </p15:guide>
        <p15:guide id="3" orient="horz" pos="3696">
          <p15:clr>
            <a:srgbClr val="F26B43"/>
          </p15:clr>
        </p15:guide>
        <p15:guide id="4" orient="horz" pos="168">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Content Internal REV5-2.jpg"/>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6" name="Slide Number Placeholder 5"/>
          <p:cNvSpPr>
            <a:spLocks noGrp="1"/>
          </p:cNvSpPr>
          <p:nvPr>
            <p:ph type="sldNum" sz="quarter" idx="4"/>
          </p:nvPr>
        </p:nvSpPr>
        <p:spPr>
          <a:xfrm>
            <a:off x="6553200" y="5873752"/>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latin typeface="Arial Narrow" charset="0"/>
              </a:defRPr>
            </a:lvl1pPr>
          </a:lstStyle>
          <a:p>
            <a:pPr>
              <a:defRPr/>
            </a:pPr>
            <a:fld id="{A40AE0CD-8151-0A40-9221-1BB208C6F347}" type="slidenum">
              <a:rPr lang="en-US"/>
              <a:pPr>
                <a:defRPr/>
              </a:pPr>
              <a:t>‹#›</a:t>
            </a:fld>
            <a:endParaRPr lang="en-US" dirty="0"/>
          </a:p>
        </p:txBody>
      </p:sp>
    </p:spTree>
    <p:extLst>
      <p:ext uri="{BB962C8B-B14F-4D97-AF65-F5344CB8AC3E}">
        <p14:creationId xmlns:p14="http://schemas.microsoft.com/office/powerpoint/2010/main" val="1816788084"/>
      </p:ext>
    </p:extLst>
  </p:cSld>
  <p:clrMap bg1="lt1" tx1="dk1" bg2="lt2" tx2="dk2" accent1="accent1" accent2="accent2" accent3="accent3" accent4="accent4" accent5="accent5" accent6="accent6" hlink="hlink" folHlink="folHlink"/>
  <p:sldLayoutIdLst>
    <p:sldLayoutId id="2147483895" r:id="rId1"/>
    <p:sldLayoutId id="2147483896" r:id="rId2"/>
  </p:sldLayoutIdLst>
  <p:txStyles>
    <p:titleStyle>
      <a:lvl1pPr algn="l" defTabSz="342900" rtl="0" eaLnBrk="1" fontAlgn="base" hangingPunct="1">
        <a:spcBef>
          <a:spcPct val="0"/>
        </a:spcBef>
        <a:spcAft>
          <a:spcPct val="0"/>
        </a:spcAft>
        <a:defRPr sz="3300" b="1" kern="1200">
          <a:solidFill>
            <a:schemeClr val="tx1"/>
          </a:solidFill>
          <a:latin typeface="Arial Narrow"/>
          <a:ea typeface="MS PGothic" charset="0"/>
          <a:cs typeface="MS PGothic" charset="0"/>
        </a:defRPr>
      </a:lvl1pPr>
      <a:lvl2pPr algn="l" defTabSz="342900" rtl="0" eaLnBrk="1" fontAlgn="base" hangingPunct="1">
        <a:spcBef>
          <a:spcPct val="0"/>
        </a:spcBef>
        <a:spcAft>
          <a:spcPct val="0"/>
        </a:spcAft>
        <a:defRPr sz="3300" b="1">
          <a:solidFill>
            <a:schemeClr val="tx1"/>
          </a:solidFill>
          <a:latin typeface="Arial Narrow" charset="0"/>
          <a:ea typeface="MS PGothic" charset="0"/>
          <a:cs typeface="MS PGothic" charset="0"/>
        </a:defRPr>
      </a:lvl2pPr>
      <a:lvl3pPr algn="l" defTabSz="342900" rtl="0" eaLnBrk="1" fontAlgn="base" hangingPunct="1">
        <a:spcBef>
          <a:spcPct val="0"/>
        </a:spcBef>
        <a:spcAft>
          <a:spcPct val="0"/>
        </a:spcAft>
        <a:defRPr sz="3300" b="1">
          <a:solidFill>
            <a:schemeClr val="tx1"/>
          </a:solidFill>
          <a:latin typeface="Arial Narrow" charset="0"/>
          <a:ea typeface="MS PGothic" charset="0"/>
          <a:cs typeface="MS PGothic" charset="0"/>
        </a:defRPr>
      </a:lvl3pPr>
      <a:lvl4pPr algn="l" defTabSz="342900" rtl="0" eaLnBrk="1" fontAlgn="base" hangingPunct="1">
        <a:spcBef>
          <a:spcPct val="0"/>
        </a:spcBef>
        <a:spcAft>
          <a:spcPct val="0"/>
        </a:spcAft>
        <a:defRPr sz="3300" b="1">
          <a:solidFill>
            <a:schemeClr val="tx1"/>
          </a:solidFill>
          <a:latin typeface="Arial Narrow" charset="0"/>
          <a:ea typeface="MS PGothic" charset="0"/>
          <a:cs typeface="MS PGothic" charset="0"/>
        </a:defRPr>
      </a:lvl4pPr>
      <a:lvl5pPr algn="l" defTabSz="342900" rtl="0" eaLnBrk="1" fontAlgn="base" hangingPunct="1">
        <a:spcBef>
          <a:spcPct val="0"/>
        </a:spcBef>
        <a:spcAft>
          <a:spcPct val="0"/>
        </a:spcAft>
        <a:defRPr sz="3300" b="1">
          <a:solidFill>
            <a:schemeClr val="tx1"/>
          </a:solidFill>
          <a:latin typeface="Arial Narrow" charset="0"/>
          <a:ea typeface="MS PGothic" charset="0"/>
          <a:cs typeface="MS PGothic" charset="0"/>
        </a:defRPr>
      </a:lvl5pPr>
      <a:lvl6pPr marL="342900" algn="l" defTabSz="342900" rtl="0" eaLnBrk="1" fontAlgn="base" hangingPunct="1">
        <a:spcBef>
          <a:spcPct val="0"/>
        </a:spcBef>
        <a:spcAft>
          <a:spcPct val="0"/>
        </a:spcAft>
        <a:defRPr sz="3300" b="1">
          <a:solidFill>
            <a:schemeClr val="tx1"/>
          </a:solidFill>
          <a:latin typeface="Arial Narrow" charset="0"/>
          <a:ea typeface="ＭＳ Ｐゴシック" charset="0"/>
        </a:defRPr>
      </a:lvl6pPr>
      <a:lvl7pPr marL="685800" algn="l" defTabSz="342900" rtl="0" eaLnBrk="1" fontAlgn="base" hangingPunct="1">
        <a:spcBef>
          <a:spcPct val="0"/>
        </a:spcBef>
        <a:spcAft>
          <a:spcPct val="0"/>
        </a:spcAft>
        <a:defRPr sz="3300" b="1">
          <a:solidFill>
            <a:schemeClr val="tx1"/>
          </a:solidFill>
          <a:latin typeface="Arial Narrow" charset="0"/>
          <a:ea typeface="ＭＳ Ｐゴシック" charset="0"/>
        </a:defRPr>
      </a:lvl7pPr>
      <a:lvl8pPr marL="1028700" algn="l" defTabSz="342900" rtl="0" eaLnBrk="1" fontAlgn="base" hangingPunct="1">
        <a:spcBef>
          <a:spcPct val="0"/>
        </a:spcBef>
        <a:spcAft>
          <a:spcPct val="0"/>
        </a:spcAft>
        <a:defRPr sz="3300" b="1">
          <a:solidFill>
            <a:schemeClr val="tx1"/>
          </a:solidFill>
          <a:latin typeface="Arial Narrow" charset="0"/>
          <a:ea typeface="ＭＳ Ｐゴシック" charset="0"/>
        </a:defRPr>
      </a:lvl8pPr>
      <a:lvl9pPr marL="1371600" algn="l" defTabSz="342900" rtl="0" eaLnBrk="1" fontAlgn="base" hangingPunct="1">
        <a:spcBef>
          <a:spcPct val="0"/>
        </a:spcBef>
        <a:spcAft>
          <a:spcPct val="0"/>
        </a:spcAft>
        <a:defRPr sz="3300" b="1">
          <a:solidFill>
            <a:schemeClr val="tx1"/>
          </a:solidFill>
          <a:latin typeface="Arial Narrow" charset="0"/>
          <a:ea typeface="ＭＳ Ｐゴシック" charset="0"/>
        </a:defRPr>
      </a:lvl9pPr>
    </p:titleStyle>
    <p:bodyStyle>
      <a:lvl1pPr marL="257175" indent="-257175" algn="l" defTabSz="342900" rtl="0" eaLnBrk="1" fontAlgn="base" hangingPunct="1">
        <a:spcBef>
          <a:spcPct val="20000"/>
        </a:spcBef>
        <a:spcAft>
          <a:spcPct val="0"/>
        </a:spcAft>
        <a:buFont typeface="Arial" charset="0"/>
        <a:buChar char="•"/>
        <a:defRPr sz="2800" kern="1200">
          <a:solidFill>
            <a:schemeClr val="tx1"/>
          </a:solidFill>
          <a:latin typeface="Arial Narrow"/>
          <a:ea typeface="MS PGothic" charset="0"/>
          <a:cs typeface="MS PGothic" charset="0"/>
        </a:defRPr>
      </a:lvl1pPr>
      <a:lvl2pPr marL="557213" indent="-214313" algn="l" defTabSz="342900" rtl="0" eaLnBrk="1" fontAlgn="base" hangingPunct="1">
        <a:spcBef>
          <a:spcPct val="20000"/>
        </a:spcBef>
        <a:spcAft>
          <a:spcPct val="0"/>
        </a:spcAft>
        <a:buFont typeface="Arial" charset="0"/>
        <a:buChar char="–"/>
        <a:defRPr sz="2400" kern="1200">
          <a:solidFill>
            <a:schemeClr val="tx1"/>
          </a:solidFill>
          <a:latin typeface="Arial Narrow"/>
          <a:ea typeface="MS PGothic" charset="0"/>
          <a:cs typeface="MS PGothic" charset="0"/>
        </a:defRPr>
      </a:lvl2pPr>
      <a:lvl3pPr marL="569913" indent="115888" algn="l" defTabSz="342900" rtl="0" eaLnBrk="1" fontAlgn="base" hangingPunct="1">
        <a:spcBef>
          <a:spcPct val="20000"/>
        </a:spcBef>
        <a:spcAft>
          <a:spcPct val="0"/>
        </a:spcAft>
        <a:buFont typeface="Arial" charset="0"/>
        <a:buChar char="•"/>
        <a:defRPr sz="2000" kern="1200">
          <a:solidFill>
            <a:schemeClr val="tx1"/>
          </a:solidFill>
          <a:latin typeface="Arial Narrow"/>
          <a:ea typeface="MS PGothic" charset="0"/>
          <a:cs typeface="MS PGothic" charset="0"/>
        </a:defRPr>
      </a:lvl3pPr>
      <a:lvl4pPr marL="914400" indent="-225425" algn="l" defTabSz="342900" rtl="0" eaLnBrk="1" fontAlgn="base" hangingPunct="1">
        <a:spcBef>
          <a:spcPct val="20000"/>
        </a:spcBef>
        <a:spcAft>
          <a:spcPct val="0"/>
        </a:spcAft>
        <a:buFont typeface="Arial" charset="0"/>
        <a:buChar char="–"/>
        <a:defRPr sz="1800" kern="1200">
          <a:solidFill>
            <a:schemeClr val="tx1"/>
          </a:solidFill>
          <a:latin typeface="Arial Narrow"/>
          <a:ea typeface="MS PGothic" charset="0"/>
          <a:cs typeface="MS PGothic" charset="0"/>
        </a:defRPr>
      </a:lvl4pPr>
      <a:lvl5pPr marL="914400" indent="173038" algn="l" defTabSz="342900" rtl="0" eaLnBrk="1" fontAlgn="base" hangingPunct="1">
        <a:spcBef>
          <a:spcPct val="20000"/>
        </a:spcBef>
        <a:spcAft>
          <a:spcPct val="0"/>
        </a:spcAft>
        <a:buFont typeface="Arial" charset="0"/>
        <a:buChar char="»"/>
        <a:defRPr sz="1800" kern="1200">
          <a:solidFill>
            <a:schemeClr val="tx1"/>
          </a:solidFill>
          <a:latin typeface="Arial Narrow"/>
          <a:ea typeface="MS PGothic" charset="0"/>
          <a:cs typeface="MS PGothic" charset="0"/>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8">
          <p15:clr>
            <a:srgbClr val="F26B43"/>
          </p15:clr>
        </p15:guide>
        <p15:guide id="2" pos="5472">
          <p15:clr>
            <a:srgbClr val="F26B43"/>
          </p15:clr>
        </p15:guide>
        <p15:guide id="3" orient="horz" pos="3696">
          <p15:clr>
            <a:srgbClr val="F26B43"/>
          </p15:clr>
        </p15:guide>
        <p15:guide id="4" orient="horz" pos="168">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Content Internal REV5-2.jpg"/>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6" name="Slide Number Placeholder 5"/>
          <p:cNvSpPr>
            <a:spLocks noGrp="1"/>
          </p:cNvSpPr>
          <p:nvPr>
            <p:ph type="sldNum" sz="quarter" idx="4"/>
          </p:nvPr>
        </p:nvSpPr>
        <p:spPr>
          <a:xfrm>
            <a:off x="6553200" y="5873752"/>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latin typeface="Arial Narrow" charset="0"/>
              </a:defRPr>
            </a:lvl1pPr>
          </a:lstStyle>
          <a:p>
            <a:pPr>
              <a:defRPr/>
            </a:pPr>
            <a:fld id="{A40AE0CD-8151-0A40-9221-1BB208C6F347}" type="slidenum">
              <a:rPr lang="en-US"/>
              <a:pPr>
                <a:defRPr/>
              </a:pPr>
              <a:t>‹#›</a:t>
            </a:fld>
            <a:endParaRPr lang="en-US" dirty="0"/>
          </a:p>
        </p:txBody>
      </p:sp>
    </p:spTree>
    <p:extLst>
      <p:ext uri="{BB962C8B-B14F-4D97-AF65-F5344CB8AC3E}">
        <p14:creationId xmlns:p14="http://schemas.microsoft.com/office/powerpoint/2010/main" val="522844012"/>
      </p:ext>
    </p:extLst>
  </p:cSld>
  <p:clrMap bg1="lt1" tx1="dk1" bg2="lt2" tx2="dk2" accent1="accent1" accent2="accent2" accent3="accent3" accent4="accent4" accent5="accent5" accent6="accent6" hlink="hlink" folHlink="folHlink"/>
  <p:sldLayoutIdLst>
    <p:sldLayoutId id="2147483898" r:id="rId1"/>
    <p:sldLayoutId id="2147483899" r:id="rId2"/>
  </p:sldLayoutIdLst>
  <p:txStyles>
    <p:titleStyle>
      <a:lvl1pPr algn="l" defTabSz="342900" rtl="0" eaLnBrk="1" fontAlgn="base" hangingPunct="1">
        <a:spcBef>
          <a:spcPct val="0"/>
        </a:spcBef>
        <a:spcAft>
          <a:spcPct val="0"/>
        </a:spcAft>
        <a:defRPr sz="3300" b="1" kern="1200">
          <a:solidFill>
            <a:schemeClr val="tx1"/>
          </a:solidFill>
          <a:latin typeface="Arial Narrow"/>
          <a:ea typeface="MS PGothic" charset="0"/>
          <a:cs typeface="MS PGothic" charset="0"/>
        </a:defRPr>
      </a:lvl1pPr>
      <a:lvl2pPr algn="l" defTabSz="342900" rtl="0" eaLnBrk="1" fontAlgn="base" hangingPunct="1">
        <a:spcBef>
          <a:spcPct val="0"/>
        </a:spcBef>
        <a:spcAft>
          <a:spcPct val="0"/>
        </a:spcAft>
        <a:defRPr sz="3300" b="1">
          <a:solidFill>
            <a:schemeClr val="tx1"/>
          </a:solidFill>
          <a:latin typeface="Arial Narrow" charset="0"/>
          <a:ea typeface="MS PGothic" charset="0"/>
          <a:cs typeface="MS PGothic" charset="0"/>
        </a:defRPr>
      </a:lvl2pPr>
      <a:lvl3pPr algn="l" defTabSz="342900" rtl="0" eaLnBrk="1" fontAlgn="base" hangingPunct="1">
        <a:spcBef>
          <a:spcPct val="0"/>
        </a:spcBef>
        <a:spcAft>
          <a:spcPct val="0"/>
        </a:spcAft>
        <a:defRPr sz="3300" b="1">
          <a:solidFill>
            <a:schemeClr val="tx1"/>
          </a:solidFill>
          <a:latin typeface="Arial Narrow" charset="0"/>
          <a:ea typeface="MS PGothic" charset="0"/>
          <a:cs typeface="MS PGothic" charset="0"/>
        </a:defRPr>
      </a:lvl3pPr>
      <a:lvl4pPr algn="l" defTabSz="342900" rtl="0" eaLnBrk="1" fontAlgn="base" hangingPunct="1">
        <a:spcBef>
          <a:spcPct val="0"/>
        </a:spcBef>
        <a:spcAft>
          <a:spcPct val="0"/>
        </a:spcAft>
        <a:defRPr sz="3300" b="1">
          <a:solidFill>
            <a:schemeClr val="tx1"/>
          </a:solidFill>
          <a:latin typeface="Arial Narrow" charset="0"/>
          <a:ea typeface="MS PGothic" charset="0"/>
          <a:cs typeface="MS PGothic" charset="0"/>
        </a:defRPr>
      </a:lvl4pPr>
      <a:lvl5pPr algn="l" defTabSz="342900" rtl="0" eaLnBrk="1" fontAlgn="base" hangingPunct="1">
        <a:spcBef>
          <a:spcPct val="0"/>
        </a:spcBef>
        <a:spcAft>
          <a:spcPct val="0"/>
        </a:spcAft>
        <a:defRPr sz="3300" b="1">
          <a:solidFill>
            <a:schemeClr val="tx1"/>
          </a:solidFill>
          <a:latin typeface="Arial Narrow" charset="0"/>
          <a:ea typeface="MS PGothic" charset="0"/>
          <a:cs typeface="MS PGothic" charset="0"/>
        </a:defRPr>
      </a:lvl5pPr>
      <a:lvl6pPr marL="342900" algn="l" defTabSz="342900" rtl="0" eaLnBrk="1" fontAlgn="base" hangingPunct="1">
        <a:spcBef>
          <a:spcPct val="0"/>
        </a:spcBef>
        <a:spcAft>
          <a:spcPct val="0"/>
        </a:spcAft>
        <a:defRPr sz="3300" b="1">
          <a:solidFill>
            <a:schemeClr val="tx1"/>
          </a:solidFill>
          <a:latin typeface="Arial Narrow" charset="0"/>
          <a:ea typeface="ＭＳ Ｐゴシック" charset="0"/>
        </a:defRPr>
      </a:lvl6pPr>
      <a:lvl7pPr marL="685800" algn="l" defTabSz="342900" rtl="0" eaLnBrk="1" fontAlgn="base" hangingPunct="1">
        <a:spcBef>
          <a:spcPct val="0"/>
        </a:spcBef>
        <a:spcAft>
          <a:spcPct val="0"/>
        </a:spcAft>
        <a:defRPr sz="3300" b="1">
          <a:solidFill>
            <a:schemeClr val="tx1"/>
          </a:solidFill>
          <a:latin typeface="Arial Narrow" charset="0"/>
          <a:ea typeface="ＭＳ Ｐゴシック" charset="0"/>
        </a:defRPr>
      </a:lvl7pPr>
      <a:lvl8pPr marL="1028700" algn="l" defTabSz="342900" rtl="0" eaLnBrk="1" fontAlgn="base" hangingPunct="1">
        <a:spcBef>
          <a:spcPct val="0"/>
        </a:spcBef>
        <a:spcAft>
          <a:spcPct val="0"/>
        </a:spcAft>
        <a:defRPr sz="3300" b="1">
          <a:solidFill>
            <a:schemeClr val="tx1"/>
          </a:solidFill>
          <a:latin typeface="Arial Narrow" charset="0"/>
          <a:ea typeface="ＭＳ Ｐゴシック" charset="0"/>
        </a:defRPr>
      </a:lvl8pPr>
      <a:lvl9pPr marL="1371600" algn="l" defTabSz="342900" rtl="0" eaLnBrk="1" fontAlgn="base" hangingPunct="1">
        <a:spcBef>
          <a:spcPct val="0"/>
        </a:spcBef>
        <a:spcAft>
          <a:spcPct val="0"/>
        </a:spcAft>
        <a:defRPr sz="3300" b="1">
          <a:solidFill>
            <a:schemeClr val="tx1"/>
          </a:solidFill>
          <a:latin typeface="Arial Narrow" charset="0"/>
          <a:ea typeface="ＭＳ Ｐゴシック" charset="0"/>
        </a:defRPr>
      </a:lvl9pPr>
    </p:titleStyle>
    <p:bodyStyle>
      <a:lvl1pPr marL="257175" indent="-257175" algn="l" defTabSz="342900" rtl="0" eaLnBrk="1" fontAlgn="base" hangingPunct="1">
        <a:spcBef>
          <a:spcPct val="20000"/>
        </a:spcBef>
        <a:spcAft>
          <a:spcPct val="0"/>
        </a:spcAft>
        <a:buFont typeface="Arial" charset="0"/>
        <a:buChar char="•"/>
        <a:defRPr sz="2800" kern="1200">
          <a:solidFill>
            <a:schemeClr val="tx1"/>
          </a:solidFill>
          <a:latin typeface="Arial Narrow"/>
          <a:ea typeface="MS PGothic" charset="0"/>
          <a:cs typeface="MS PGothic" charset="0"/>
        </a:defRPr>
      </a:lvl1pPr>
      <a:lvl2pPr marL="557213" indent="-214313" algn="l" defTabSz="342900" rtl="0" eaLnBrk="1" fontAlgn="base" hangingPunct="1">
        <a:spcBef>
          <a:spcPct val="20000"/>
        </a:spcBef>
        <a:spcAft>
          <a:spcPct val="0"/>
        </a:spcAft>
        <a:buFont typeface="Arial" charset="0"/>
        <a:buChar char="–"/>
        <a:defRPr sz="2400" kern="1200">
          <a:solidFill>
            <a:schemeClr val="tx1"/>
          </a:solidFill>
          <a:latin typeface="Arial Narrow"/>
          <a:ea typeface="MS PGothic" charset="0"/>
          <a:cs typeface="MS PGothic" charset="0"/>
        </a:defRPr>
      </a:lvl2pPr>
      <a:lvl3pPr marL="569913" indent="115888" algn="l" defTabSz="342900" rtl="0" eaLnBrk="1" fontAlgn="base" hangingPunct="1">
        <a:spcBef>
          <a:spcPct val="20000"/>
        </a:spcBef>
        <a:spcAft>
          <a:spcPct val="0"/>
        </a:spcAft>
        <a:buFont typeface="Arial" charset="0"/>
        <a:buChar char="•"/>
        <a:defRPr sz="2000" kern="1200">
          <a:solidFill>
            <a:schemeClr val="tx1"/>
          </a:solidFill>
          <a:latin typeface="Arial Narrow"/>
          <a:ea typeface="MS PGothic" charset="0"/>
          <a:cs typeface="MS PGothic" charset="0"/>
        </a:defRPr>
      </a:lvl3pPr>
      <a:lvl4pPr marL="914400" indent="-225425" algn="l" defTabSz="342900" rtl="0" eaLnBrk="1" fontAlgn="base" hangingPunct="1">
        <a:spcBef>
          <a:spcPct val="20000"/>
        </a:spcBef>
        <a:spcAft>
          <a:spcPct val="0"/>
        </a:spcAft>
        <a:buFont typeface="Arial" charset="0"/>
        <a:buChar char="–"/>
        <a:defRPr sz="1800" kern="1200">
          <a:solidFill>
            <a:schemeClr val="tx1"/>
          </a:solidFill>
          <a:latin typeface="Arial Narrow"/>
          <a:ea typeface="MS PGothic" charset="0"/>
          <a:cs typeface="MS PGothic" charset="0"/>
        </a:defRPr>
      </a:lvl4pPr>
      <a:lvl5pPr marL="914400" indent="173038" algn="l" defTabSz="342900" rtl="0" eaLnBrk="1" fontAlgn="base" hangingPunct="1">
        <a:spcBef>
          <a:spcPct val="20000"/>
        </a:spcBef>
        <a:spcAft>
          <a:spcPct val="0"/>
        </a:spcAft>
        <a:buFont typeface="Arial" charset="0"/>
        <a:buChar char="»"/>
        <a:defRPr sz="1800" kern="1200">
          <a:solidFill>
            <a:schemeClr val="tx1"/>
          </a:solidFill>
          <a:latin typeface="Arial Narrow"/>
          <a:ea typeface="MS PGothic" charset="0"/>
          <a:cs typeface="MS PGothic" charset="0"/>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8">
          <p15:clr>
            <a:srgbClr val="F26B43"/>
          </p15:clr>
        </p15:guide>
        <p15:guide id="2" pos="5472">
          <p15:clr>
            <a:srgbClr val="F26B43"/>
          </p15:clr>
        </p15:guide>
        <p15:guide id="3" orient="horz" pos="3696">
          <p15:clr>
            <a:srgbClr val="F26B43"/>
          </p15:clr>
        </p15:guide>
        <p15:guide id="4" orient="horz" pos="168">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4DFF83C-65D5-41FE-AC0F-AEBC9E3C8C0D}"/>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EE03C4DE-698E-4311-A94B-CD0E9BCBF19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D"/>
          </a:p>
        </p:txBody>
      </p:sp>
      <p:pic>
        <p:nvPicPr>
          <p:cNvPr id="9" name="Picture 8">
            <a:extLst>
              <a:ext uri="{FF2B5EF4-FFF2-40B4-BE49-F238E27FC236}">
                <a16:creationId xmlns:a16="http://schemas.microsoft.com/office/drawing/2014/main" id="{104EB2FC-873C-46D6-9F98-A6A118357D6C}"/>
              </a:ext>
            </a:extLst>
          </p:cNvPr>
          <p:cNvPicPr>
            <a:picLocks noChangeAspect="1"/>
          </p:cNvPicPr>
          <p:nvPr userDrawn="1"/>
        </p:nvPicPr>
        <p:blipFill>
          <a:blip r:embed="rId7"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765300820"/>
      </p:ext>
    </p:extLst>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descr="JS_Cover_PresenterTemplate_CBM_Trakindo_19Aug19-03.jpg"/>
          <p:cNvPicPr>
            <a:picLocks noChangeAspect="1"/>
          </p:cNvPicPr>
          <p:nvPr userDrawn="1"/>
        </p:nvPicPr>
        <p:blipFill>
          <a:blip r:embed="rId4"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277347986"/>
      </p:ext>
    </p:extLst>
  </p:cSld>
  <p:clrMap bg1="lt1" tx1="dk1" bg2="lt2" tx2="dk2" accent1="accent1" accent2="accent2" accent3="accent3" accent4="accent4" accent5="accent5" accent6="accent6" hlink="hlink" folHlink="folHlink"/>
  <p:sldLayoutIdLst>
    <p:sldLayoutId id="2147483911" r:id="rId1"/>
    <p:sldLayoutId id="2147483913"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JS_Cover_PresenterTemplate_CBM_Trakindo_05Apr19-01.jpg">
            <a:extLst>
              <a:ext uri="{FF2B5EF4-FFF2-40B4-BE49-F238E27FC236}">
                <a16:creationId xmlns:a16="http://schemas.microsoft.com/office/drawing/2014/main" id="{DF3AA703-5097-43E7-9AFF-162F59FF19A4}"/>
              </a:ext>
            </a:extLst>
          </p:cNvPr>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560485787"/>
      </p:ext>
    </p:extLst>
  </p:cSld>
  <p:clrMap bg1="lt1" tx1="dk1" bg2="lt2" tx2="dk2" accent1="accent1" accent2="accent2" accent3="accent3" accent4="accent4" accent5="accent5" accent6="accent6" hlink="hlink" folHlink="folHlink"/>
  <p:sldLayoutIdLst>
    <p:sldLayoutId id="214748391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4DFF83C-65D5-41FE-AC0F-AEBC9E3C8C0D}"/>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EE03C4DE-698E-4311-A94B-CD0E9BCBF19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D"/>
          </a:p>
        </p:txBody>
      </p:sp>
      <p:pic>
        <p:nvPicPr>
          <p:cNvPr id="9" name="Picture 8">
            <a:extLst>
              <a:ext uri="{FF2B5EF4-FFF2-40B4-BE49-F238E27FC236}">
                <a16:creationId xmlns:a16="http://schemas.microsoft.com/office/drawing/2014/main" id="{104EB2FC-873C-46D6-9F98-A6A118357D6C}"/>
              </a:ext>
            </a:extLst>
          </p:cNvPr>
          <p:cNvPicPr>
            <a:picLocks noChangeAspect="1"/>
          </p:cNvPicPr>
          <p:nvPr userDrawn="1"/>
        </p:nvPicPr>
        <p:blipFill>
          <a:blip r:embed="rId9"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492789107"/>
      </p:ext>
    </p:extLst>
  </p:cSld>
  <p:clrMap bg1="lt1" tx1="dk1" bg2="lt2" tx2="dk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image" Target="../media/image9.jpeg"/><Relationship Id="rId7" Type="http://schemas.openxmlformats.org/officeDocument/2006/relationships/image" Target="../media/image13.jpeg"/><Relationship Id="rId2" Type="http://schemas.openxmlformats.org/officeDocument/2006/relationships/image" Target="../media/image8.jpeg"/><Relationship Id="rId1" Type="http://schemas.openxmlformats.org/officeDocument/2006/relationships/slideLayout" Target="../slideLayouts/slideLayout29.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 Id="rId9" Type="http://schemas.openxmlformats.org/officeDocument/2006/relationships/image" Target="../media/image14.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DD46CFCF-7450-49E7-84A0-D58B10AA835F}"/>
              </a:ext>
            </a:extLst>
          </p:cNvPr>
          <p:cNvSpPr txBox="1">
            <a:spLocks/>
          </p:cNvSpPr>
          <p:nvPr/>
        </p:nvSpPr>
        <p:spPr>
          <a:xfrm>
            <a:off x="544967" y="5072133"/>
            <a:ext cx="6722165" cy="374718"/>
          </a:xfrm>
          <a:prstGeom prst="rect">
            <a:avLst/>
          </a:prstGeom>
          <a:noFill/>
        </p:spPr>
        <p:txBody>
          <a:bodyPr wrap="square"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4572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400" dirty="0">
                <a:solidFill>
                  <a:prstClr val="black"/>
                </a:solidFill>
                <a:latin typeface="Arial Narrow"/>
              </a:rPr>
              <a:t>2 February</a:t>
            </a:r>
            <a:r>
              <a:rPr kumimoji="0" lang="en-US" sz="1400" b="0" i="0" u="none" strike="noStrike" kern="1200" cap="none" spc="0" normalizeH="0" baseline="0" noProof="0" dirty="0">
                <a:ln>
                  <a:noFill/>
                </a:ln>
                <a:solidFill>
                  <a:prstClr val="black"/>
                </a:solidFill>
                <a:effectLst/>
                <a:uLnTx/>
                <a:uFillTx/>
                <a:latin typeface="Arial Narrow"/>
                <a:ea typeface="+mn-ea"/>
                <a:cs typeface="+mn-cs"/>
              </a:rPr>
              <a:t> 2021</a:t>
            </a:r>
          </a:p>
        </p:txBody>
      </p:sp>
      <p:sp>
        <p:nvSpPr>
          <p:cNvPr id="5" name="Content Placeholder 3">
            <a:extLst>
              <a:ext uri="{FF2B5EF4-FFF2-40B4-BE49-F238E27FC236}">
                <a16:creationId xmlns:a16="http://schemas.microsoft.com/office/drawing/2014/main" id="{DB758BC0-0F50-4057-8AD1-025C7804171F}"/>
              </a:ext>
            </a:extLst>
          </p:cNvPr>
          <p:cNvSpPr txBox="1">
            <a:spLocks/>
          </p:cNvSpPr>
          <p:nvPr/>
        </p:nvSpPr>
        <p:spPr>
          <a:xfrm>
            <a:off x="570019" y="4046980"/>
            <a:ext cx="8054748" cy="11811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336GC Observation Study</a:t>
            </a:r>
          </a:p>
        </p:txBody>
      </p:sp>
      <p:sp>
        <p:nvSpPr>
          <p:cNvPr id="6" name="TextBox 5">
            <a:extLst>
              <a:ext uri="{FF2B5EF4-FFF2-40B4-BE49-F238E27FC236}">
                <a16:creationId xmlns:a16="http://schemas.microsoft.com/office/drawing/2014/main" id="{7640C64A-6A57-43AD-871F-67C7B503D0F2}"/>
              </a:ext>
            </a:extLst>
          </p:cNvPr>
          <p:cNvSpPr txBox="1"/>
          <p:nvPr/>
        </p:nvSpPr>
        <p:spPr>
          <a:xfrm>
            <a:off x="555819" y="5358975"/>
            <a:ext cx="6483493" cy="415498"/>
          </a:xfrm>
          <a:prstGeom prst="rect">
            <a:avLst/>
          </a:prstGeom>
          <a:noFill/>
        </p:spPr>
        <p:txBody>
          <a:bodyPr wrap="square" rtlCol="0">
            <a:spAutoFit/>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Narrow"/>
                <a:ea typeface="+mn-ea"/>
                <a:cs typeface="+mn-cs"/>
              </a:rPr>
              <a:t>Confidentiality Status </a:t>
            </a:r>
            <a:endParaRPr kumimoji="0" lang="en-US" sz="1400" b="0" i="1" u="none" strike="noStrike" kern="1200" cap="none" spc="0" normalizeH="0" baseline="0" noProof="0" dirty="0">
              <a:ln>
                <a:noFill/>
              </a:ln>
              <a:solidFill>
                <a:prstClr val="black"/>
              </a:solidFill>
              <a:effectLst/>
              <a:uLnTx/>
              <a:uFillTx/>
              <a:latin typeface="Arial Narrow"/>
              <a:ea typeface="+mn-ea"/>
              <a:cs typeface="+mn-cs"/>
            </a:endParaRPr>
          </a:p>
        </p:txBody>
      </p:sp>
    </p:spTree>
    <p:extLst>
      <p:ext uri="{BB962C8B-B14F-4D97-AF65-F5344CB8AC3E}">
        <p14:creationId xmlns:p14="http://schemas.microsoft.com/office/powerpoint/2010/main" val="2013461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339698" y="2743498"/>
            <a:ext cx="8236789" cy="1477328"/>
          </a:xfrm>
          <a:prstGeom prst="rect">
            <a:avLst/>
          </a:prstGeom>
          <a:noFill/>
          <a:ln w="9525">
            <a:noFill/>
            <a:miter lim="800000"/>
            <a:headEnd/>
            <a:tailEnd/>
          </a:ln>
        </p:spPr>
        <p:txBody>
          <a:bodyPr wrap="square">
            <a:spAutoFit/>
          </a:bodyPr>
          <a:lstStyle/>
          <a:p>
            <a:pPr>
              <a:defRPr/>
            </a:pPr>
            <a:endParaRPr lang="en-US" altLang="en-US" b="1" dirty="0">
              <a:latin typeface="Arial" pitchFamily="34" charset="0"/>
            </a:endParaRPr>
          </a:p>
          <a:p>
            <a:pPr marL="742950" lvl="1" indent="-285750">
              <a:buFont typeface="Wingdings" panose="05000000000000000000" pitchFamily="2" charset="2"/>
              <a:buChar char="§"/>
              <a:defRPr/>
            </a:pPr>
            <a:r>
              <a:rPr lang="en-US" altLang="en-US" dirty="0">
                <a:latin typeface="Arial" pitchFamily="34" charset="0"/>
              </a:rPr>
              <a:t>Review 336GC  GD Bucket 2.6CUM stability for Coal mining application thru observation study</a:t>
            </a:r>
          </a:p>
          <a:p>
            <a:pPr lvl="2">
              <a:defRPr/>
            </a:pPr>
            <a:endParaRPr lang="en-US" altLang="en-US" dirty="0">
              <a:latin typeface="Arial" pitchFamily="34" charset="0"/>
            </a:endParaRPr>
          </a:p>
          <a:p>
            <a:pPr>
              <a:defRPr/>
            </a:pPr>
            <a:endParaRPr lang="en-US" altLang="en-US" dirty="0">
              <a:latin typeface="Arial" pitchFamily="34" charset="0"/>
            </a:endParaRPr>
          </a:p>
        </p:txBody>
      </p:sp>
      <p:sp>
        <p:nvSpPr>
          <p:cNvPr id="8" name="TextBox 19">
            <a:extLst>
              <a:ext uri="{FF2B5EF4-FFF2-40B4-BE49-F238E27FC236}">
                <a16:creationId xmlns:a16="http://schemas.microsoft.com/office/drawing/2014/main" id="{3D6B6ECD-A215-4C6B-8E33-BD3D8FAB192C}"/>
              </a:ext>
            </a:extLst>
          </p:cNvPr>
          <p:cNvSpPr txBox="1">
            <a:spLocks noChangeArrowheads="1"/>
          </p:cNvSpPr>
          <p:nvPr/>
        </p:nvSpPr>
        <p:spPr bwMode="auto">
          <a:xfrm>
            <a:off x="422275" y="238125"/>
            <a:ext cx="32579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dirty="0">
                <a:solidFill>
                  <a:srgbClr val="000066"/>
                </a:solidFill>
                <a:latin typeface="Calibri" panose="020F0502020204030204" pitchFamily="34" charset="0"/>
              </a:rPr>
              <a:t>336GC  Introduction </a:t>
            </a:r>
          </a:p>
        </p:txBody>
      </p:sp>
      <p:sp>
        <p:nvSpPr>
          <p:cNvPr id="11" name="TextBox 10"/>
          <p:cNvSpPr txBox="1">
            <a:spLocks noChangeArrowheads="1"/>
          </p:cNvSpPr>
          <p:nvPr/>
        </p:nvSpPr>
        <p:spPr bwMode="auto">
          <a:xfrm>
            <a:off x="-360480" y="3678370"/>
            <a:ext cx="5614288" cy="1200329"/>
          </a:xfrm>
          <a:prstGeom prst="rect">
            <a:avLst/>
          </a:prstGeom>
          <a:noFill/>
          <a:ln w="9525">
            <a:noFill/>
            <a:miter lim="800000"/>
            <a:headEnd/>
            <a:tailEnd/>
          </a:ln>
        </p:spPr>
        <p:txBody>
          <a:bodyPr wrap="square">
            <a:spAutoFit/>
          </a:bodyPr>
          <a:lstStyle/>
          <a:p>
            <a:pPr marL="742950" lvl="1" indent="-285750">
              <a:buFont typeface="Wingdings" panose="05000000000000000000" pitchFamily="2" charset="2"/>
              <a:buChar char="§"/>
              <a:defRPr/>
            </a:pPr>
            <a:r>
              <a:rPr lang="en-US" altLang="en-US" dirty="0">
                <a:latin typeface="Arial" pitchFamily="34" charset="0"/>
              </a:rPr>
              <a:t>Data collection to create local value story:</a:t>
            </a:r>
          </a:p>
          <a:p>
            <a:pPr marL="1200150" lvl="2" indent="-285750">
              <a:buFont typeface="Arial" panose="020B0604020202020204" pitchFamily="34" charset="0"/>
              <a:buChar char="•"/>
              <a:defRPr/>
            </a:pPr>
            <a:r>
              <a:rPr lang="en-ID" altLang="en-US" dirty="0">
                <a:latin typeface="Arial" pitchFamily="34" charset="0"/>
              </a:rPr>
              <a:t>Productivity (tons/hours or tons/BCM)</a:t>
            </a:r>
          </a:p>
          <a:p>
            <a:pPr marL="1200150" lvl="2" indent="-285750">
              <a:buFont typeface="Arial" panose="020B0604020202020204" pitchFamily="34" charset="0"/>
              <a:buChar char="•"/>
              <a:defRPr/>
            </a:pPr>
            <a:r>
              <a:rPr lang="en-ID" altLang="en-US" dirty="0">
                <a:latin typeface="Arial" pitchFamily="34" charset="0"/>
              </a:rPr>
              <a:t>Fuel Consumption (Litres/hours)</a:t>
            </a:r>
          </a:p>
          <a:p>
            <a:pPr>
              <a:defRPr/>
            </a:pPr>
            <a:endParaRPr lang="en-US" altLang="en-US" dirty="0">
              <a:latin typeface="Arial" pitchFamily="34" charset="0"/>
            </a:endParaRPr>
          </a:p>
        </p:txBody>
      </p:sp>
      <p:sp>
        <p:nvSpPr>
          <p:cNvPr id="12" name="TextBox 19"/>
          <p:cNvSpPr txBox="1">
            <a:spLocks noChangeArrowheads="1"/>
          </p:cNvSpPr>
          <p:nvPr/>
        </p:nvSpPr>
        <p:spPr bwMode="auto">
          <a:xfrm>
            <a:off x="214623" y="2579511"/>
            <a:ext cx="144943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dirty="0">
                <a:latin typeface="Calibri" panose="020F0502020204030204" pitchFamily="34" charset="0"/>
              </a:rPr>
              <a:t>Activities:</a:t>
            </a:r>
          </a:p>
        </p:txBody>
      </p:sp>
      <p:sp>
        <p:nvSpPr>
          <p:cNvPr id="13" name="TextBox 19"/>
          <p:cNvSpPr txBox="1">
            <a:spLocks noChangeArrowheads="1"/>
          </p:cNvSpPr>
          <p:nvPr/>
        </p:nvSpPr>
        <p:spPr bwMode="auto">
          <a:xfrm>
            <a:off x="214623" y="4878699"/>
            <a:ext cx="16209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dirty="0">
                <a:latin typeface="Calibri" panose="020F0502020204030204" pitchFamily="34" charset="0"/>
              </a:rPr>
              <a:t>Time Lines:</a:t>
            </a:r>
          </a:p>
        </p:txBody>
      </p:sp>
      <p:sp>
        <p:nvSpPr>
          <p:cNvPr id="14" name="TextBox 13"/>
          <p:cNvSpPr txBox="1">
            <a:spLocks noChangeArrowheads="1"/>
          </p:cNvSpPr>
          <p:nvPr/>
        </p:nvSpPr>
        <p:spPr bwMode="auto">
          <a:xfrm>
            <a:off x="-325512" y="5109531"/>
            <a:ext cx="5593506" cy="646331"/>
          </a:xfrm>
          <a:prstGeom prst="rect">
            <a:avLst/>
          </a:prstGeom>
          <a:noFill/>
          <a:ln w="9525">
            <a:noFill/>
            <a:miter lim="800000"/>
            <a:headEnd/>
            <a:tailEnd/>
          </a:ln>
        </p:spPr>
        <p:txBody>
          <a:bodyPr wrap="square">
            <a:spAutoFit/>
          </a:bodyPr>
          <a:lstStyle/>
          <a:p>
            <a:pPr>
              <a:defRPr/>
            </a:pPr>
            <a:endParaRPr lang="en-US" altLang="en-US" b="1" dirty="0">
              <a:latin typeface="Arial" pitchFamily="34" charset="0"/>
            </a:endParaRPr>
          </a:p>
          <a:p>
            <a:pPr marL="742950" lvl="1" indent="-285750">
              <a:buFont typeface="Wingdings" panose="05000000000000000000" pitchFamily="2" charset="2"/>
              <a:buChar char="§"/>
              <a:defRPr/>
            </a:pPr>
            <a:r>
              <a:rPr lang="en-ID" altLang="en-US" dirty="0">
                <a:latin typeface="Arial" pitchFamily="34" charset="0"/>
              </a:rPr>
              <a:t>5-9 April 2021</a:t>
            </a:r>
            <a:endParaRPr lang="en-US" altLang="en-US" dirty="0">
              <a:latin typeface="Arial" pitchFamily="34" charset="0"/>
            </a:endParaRPr>
          </a:p>
        </p:txBody>
      </p:sp>
      <p:sp>
        <p:nvSpPr>
          <p:cNvPr id="9" name="TextBox 19"/>
          <p:cNvSpPr txBox="1">
            <a:spLocks noChangeArrowheads="1"/>
          </p:cNvSpPr>
          <p:nvPr/>
        </p:nvSpPr>
        <p:spPr bwMode="auto">
          <a:xfrm>
            <a:off x="76077" y="821649"/>
            <a:ext cx="24808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dirty="0">
                <a:latin typeface="Calibri" panose="020F0502020204030204" pitchFamily="34" charset="0"/>
              </a:rPr>
              <a:t>Target Customers:</a:t>
            </a:r>
          </a:p>
        </p:txBody>
      </p:sp>
      <p:sp>
        <p:nvSpPr>
          <p:cNvPr id="16" name="TextBox 15"/>
          <p:cNvSpPr txBox="1">
            <a:spLocks noChangeArrowheads="1"/>
          </p:cNvSpPr>
          <p:nvPr/>
        </p:nvSpPr>
        <p:spPr bwMode="auto">
          <a:xfrm>
            <a:off x="-339698" y="1101252"/>
            <a:ext cx="8721697" cy="1200329"/>
          </a:xfrm>
          <a:prstGeom prst="rect">
            <a:avLst/>
          </a:prstGeom>
          <a:noFill/>
          <a:ln w="9525">
            <a:noFill/>
            <a:miter lim="800000"/>
            <a:headEnd/>
            <a:tailEnd/>
          </a:ln>
        </p:spPr>
        <p:txBody>
          <a:bodyPr wrap="square">
            <a:spAutoFit/>
          </a:bodyPr>
          <a:lstStyle/>
          <a:p>
            <a:pPr>
              <a:defRPr/>
            </a:pPr>
            <a:endParaRPr lang="en-US" altLang="en-US" b="1" dirty="0">
              <a:latin typeface="Arial" pitchFamily="34" charset="0"/>
            </a:endParaRPr>
          </a:p>
          <a:p>
            <a:pPr marL="742950" lvl="1" indent="-285750">
              <a:buFont typeface="Wingdings" panose="05000000000000000000" pitchFamily="2" charset="2"/>
              <a:buChar char="§"/>
              <a:defRPr/>
            </a:pPr>
            <a:r>
              <a:rPr lang="en-ID" altLang="en-US" dirty="0">
                <a:latin typeface="Arial" pitchFamily="34" charset="0"/>
              </a:rPr>
              <a:t>Retail Mining contractors, rental houses, small mining customer</a:t>
            </a:r>
          </a:p>
          <a:p>
            <a:pPr marL="1200150" lvl="2" indent="-285750">
              <a:buFont typeface="Arial" panose="020B0604020202020204" pitchFamily="34" charset="0"/>
              <a:buChar char="•"/>
              <a:defRPr/>
            </a:pPr>
            <a:r>
              <a:rPr lang="en-ID" altLang="en-US" dirty="0">
                <a:latin typeface="Arial" pitchFamily="34" charset="0"/>
              </a:rPr>
              <a:t>Overburden Removal (Material Density 1.5-1.6Tons/m³)</a:t>
            </a:r>
          </a:p>
          <a:p>
            <a:pPr marL="1200150" lvl="2" indent="-285750">
              <a:buFont typeface="Arial" panose="020B0604020202020204" pitchFamily="34" charset="0"/>
              <a:buChar char="•"/>
              <a:defRPr/>
            </a:pPr>
            <a:r>
              <a:rPr lang="en-ID" altLang="en-US" dirty="0">
                <a:latin typeface="Arial" pitchFamily="34" charset="0"/>
              </a:rPr>
              <a:t>Coal Getting (Material Density 0.9-1 Tons/m³)</a:t>
            </a:r>
            <a:endParaRPr lang="en-US" altLang="en-US" dirty="0">
              <a:latin typeface="Arial" pitchFamily="34" charset="0"/>
            </a:endParaRPr>
          </a:p>
        </p:txBody>
      </p:sp>
    </p:spTree>
    <p:extLst>
      <p:ext uri="{BB962C8B-B14F-4D97-AF65-F5344CB8AC3E}">
        <p14:creationId xmlns:p14="http://schemas.microsoft.com/office/powerpoint/2010/main" val="3371769101"/>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Chart 27">
            <a:extLst>
              <a:ext uri="{FF2B5EF4-FFF2-40B4-BE49-F238E27FC236}">
                <a16:creationId xmlns:a16="http://schemas.microsoft.com/office/drawing/2014/main" id="{BB989B64-105D-4168-8F5D-4D7501CC5704}"/>
              </a:ext>
            </a:extLst>
          </p:cNvPr>
          <p:cNvGraphicFramePr>
            <a:graphicFrameLocks/>
          </p:cNvGraphicFramePr>
          <p:nvPr>
            <p:extLst>
              <p:ext uri="{D42A27DB-BD31-4B8C-83A1-F6EECF244321}">
                <p14:modId xmlns:p14="http://schemas.microsoft.com/office/powerpoint/2010/main" val="207691146"/>
              </p:ext>
            </p:extLst>
          </p:nvPr>
        </p:nvGraphicFramePr>
        <p:xfrm>
          <a:off x="440273" y="1067867"/>
          <a:ext cx="7356374" cy="4666875"/>
        </p:xfrm>
        <a:graphic>
          <a:graphicData uri="http://schemas.openxmlformats.org/drawingml/2006/chart">
            <c:chart xmlns:c="http://schemas.openxmlformats.org/drawingml/2006/chart" xmlns:r="http://schemas.openxmlformats.org/officeDocument/2006/relationships" r:id="rId3"/>
          </a:graphicData>
        </a:graphic>
      </p:graphicFrame>
      <p:sp>
        <p:nvSpPr>
          <p:cNvPr id="162" name="Title 1"/>
          <p:cNvSpPr txBox="1">
            <a:spLocks/>
          </p:cNvSpPr>
          <p:nvPr/>
        </p:nvSpPr>
        <p:spPr>
          <a:xfrm>
            <a:off x="101446" y="153467"/>
            <a:ext cx="8581292" cy="914400"/>
          </a:xfrm>
          <a:prstGeom prst="rect">
            <a:avLst/>
          </a:prstGeom>
          <a:noFill/>
        </p:spPr>
        <p:txBody>
          <a:bodyPr/>
          <a:lstStyle>
            <a:lvl1pPr algn="l" defTabSz="914395" rtl="0" eaLnBrk="1" latinLnBrk="0" hangingPunct="1">
              <a:lnSpc>
                <a:spcPct val="90000"/>
              </a:lnSpc>
              <a:spcBef>
                <a:spcPct val="0"/>
              </a:spcBef>
              <a:buNone/>
              <a:defRPr sz="2800" b="1" kern="1200">
                <a:solidFill>
                  <a:schemeClr val="tx1"/>
                </a:solidFill>
                <a:latin typeface="+mj-lt"/>
                <a:ea typeface="+mj-ea"/>
                <a:cs typeface="+mj-cs"/>
              </a:defRPr>
            </a:lvl1pPr>
          </a:lstStyle>
          <a:p>
            <a:pPr>
              <a:defRPr/>
            </a:pPr>
            <a:r>
              <a:rPr lang="en-US" dirty="0">
                <a:solidFill>
                  <a:srgbClr val="000000"/>
                </a:solidFill>
                <a:latin typeface="Arial Narrow" panose="020B0606020202030204" pitchFamily="34" charset="0"/>
              </a:rPr>
              <a:t>30-39 Tons Competitive Landscape 2020</a:t>
            </a:r>
          </a:p>
        </p:txBody>
      </p:sp>
      <p:sp>
        <p:nvSpPr>
          <p:cNvPr id="41" name="Rectangle 40">
            <a:extLst>
              <a:ext uri="{FF2B5EF4-FFF2-40B4-BE49-F238E27FC236}">
                <a16:creationId xmlns:a16="http://schemas.microsoft.com/office/drawing/2014/main" id="{18B73802-639D-424C-9329-BE01379F3E36}"/>
              </a:ext>
            </a:extLst>
          </p:cNvPr>
          <p:cNvSpPr/>
          <p:nvPr/>
        </p:nvSpPr>
        <p:spPr bwMode="auto">
          <a:xfrm>
            <a:off x="1062216" y="1067867"/>
            <a:ext cx="6751358" cy="793361"/>
          </a:xfrm>
          <a:prstGeom prst="rect">
            <a:avLst/>
          </a:prstGeom>
          <a:noFill/>
          <a:ln>
            <a:solidFill>
              <a:schemeClr val="tx1"/>
            </a:solidFill>
            <a:prstDash val="lgDash"/>
          </a:ln>
        </p:spPr>
        <p:txBody>
          <a:bodyPr lIns="0" tIns="0" rIns="0" bIns="0" rtlCol="0" anchor="ctr"/>
          <a:lstStyle/>
          <a:p>
            <a:pPr algn="ctr"/>
            <a:endParaRPr lang="en-US" dirty="0">
              <a:solidFill>
                <a:prstClr val="black"/>
              </a:solidFill>
            </a:endParaRPr>
          </a:p>
        </p:txBody>
      </p:sp>
      <p:sp>
        <p:nvSpPr>
          <p:cNvPr id="54" name="Rectangle 53">
            <a:extLst>
              <a:ext uri="{FF2B5EF4-FFF2-40B4-BE49-F238E27FC236}">
                <a16:creationId xmlns:a16="http://schemas.microsoft.com/office/drawing/2014/main" id="{01A2222D-D818-44CD-927C-2F1880C15589}"/>
              </a:ext>
            </a:extLst>
          </p:cNvPr>
          <p:cNvSpPr/>
          <p:nvPr/>
        </p:nvSpPr>
        <p:spPr bwMode="auto">
          <a:xfrm>
            <a:off x="1062217" y="3274979"/>
            <a:ext cx="6751357" cy="1722598"/>
          </a:xfrm>
          <a:prstGeom prst="rect">
            <a:avLst/>
          </a:prstGeom>
          <a:noFill/>
          <a:ln>
            <a:solidFill>
              <a:schemeClr val="tx1"/>
            </a:solidFill>
            <a:prstDash val="lgDash"/>
          </a:ln>
        </p:spPr>
        <p:txBody>
          <a:bodyPr lIns="0" tIns="0" rIns="0" bIns="0" rtlCol="0" anchor="ctr"/>
          <a:lstStyle/>
          <a:p>
            <a:pPr algn="ctr"/>
            <a:endParaRPr lang="en-US" dirty="0">
              <a:solidFill>
                <a:prstClr val="black"/>
              </a:solidFill>
            </a:endParaRPr>
          </a:p>
        </p:txBody>
      </p:sp>
      <p:sp>
        <p:nvSpPr>
          <p:cNvPr id="55" name="TextBox 54">
            <a:extLst>
              <a:ext uri="{FF2B5EF4-FFF2-40B4-BE49-F238E27FC236}">
                <a16:creationId xmlns:a16="http://schemas.microsoft.com/office/drawing/2014/main" id="{DBE433DC-4BEE-4E96-BF33-DFDAB2C50DB5}"/>
              </a:ext>
            </a:extLst>
          </p:cNvPr>
          <p:cNvSpPr txBox="1"/>
          <p:nvPr/>
        </p:nvSpPr>
        <p:spPr>
          <a:xfrm>
            <a:off x="0" y="658571"/>
            <a:ext cx="1080745" cy="338554"/>
          </a:xfrm>
          <a:prstGeom prst="rect">
            <a:avLst/>
          </a:prstGeom>
          <a:noFill/>
        </p:spPr>
        <p:txBody>
          <a:bodyPr wrap="none" rtlCol="0">
            <a:spAutoFit/>
          </a:bodyPr>
          <a:lstStyle/>
          <a:p>
            <a:r>
              <a:rPr lang="en-US" sz="1600" b="1" dirty="0">
                <a:solidFill>
                  <a:prstClr val="black"/>
                </a:solidFill>
              </a:rPr>
              <a:t>Price (IDR)</a:t>
            </a:r>
          </a:p>
        </p:txBody>
      </p:sp>
      <p:sp>
        <p:nvSpPr>
          <p:cNvPr id="56" name="TextBox 55">
            <a:extLst>
              <a:ext uri="{FF2B5EF4-FFF2-40B4-BE49-F238E27FC236}">
                <a16:creationId xmlns:a16="http://schemas.microsoft.com/office/drawing/2014/main" id="{71BC03F1-4CC6-4B22-846D-9A614C7C1574}"/>
              </a:ext>
            </a:extLst>
          </p:cNvPr>
          <p:cNvSpPr txBox="1"/>
          <p:nvPr/>
        </p:nvSpPr>
        <p:spPr>
          <a:xfrm>
            <a:off x="6819247" y="5854699"/>
            <a:ext cx="2255288" cy="338554"/>
          </a:xfrm>
          <a:prstGeom prst="rect">
            <a:avLst/>
          </a:prstGeom>
          <a:noFill/>
        </p:spPr>
        <p:txBody>
          <a:bodyPr wrap="square" rtlCol="0">
            <a:spAutoFit/>
          </a:bodyPr>
          <a:lstStyle/>
          <a:p>
            <a:pPr algn="ctr"/>
            <a:r>
              <a:rPr lang="en-US" sz="1600" b="1" dirty="0">
                <a:solidFill>
                  <a:prstClr val="black"/>
                </a:solidFill>
              </a:rPr>
              <a:t>Operating Weight (kg)</a:t>
            </a:r>
          </a:p>
        </p:txBody>
      </p:sp>
      <p:sp>
        <p:nvSpPr>
          <p:cNvPr id="61" name="Rectangle 60">
            <a:extLst>
              <a:ext uri="{FF2B5EF4-FFF2-40B4-BE49-F238E27FC236}">
                <a16:creationId xmlns:a16="http://schemas.microsoft.com/office/drawing/2014/main" id="{83943431-648F-4E04-B7D1-1E0455F61ACC}"/>
              </a:ext>
            </a:extLst>
          </p:cNvPr>
          <p:cNvSpPr/>
          <p:nvPr/>
        </p:nvSpPr>
        <p:spPr>
          <a:xfrm>
            <a:off x="1833149" y="3862605"/>
            <a:ext cx="505268" cy="246221"/>
          </a:xfrm>
          <a:prstGeom prst="rect">
            <a:avLst/>
          </a:prstGeom>
        </p:spPr>
        <p:txBody>
          <a:bodyPr wrap="none">
            <a:spAutoFit/>
          </a:bodyPr>
          <a:lstStyle/>
          <a:p>
            <a:pPr algn="ctr"/>
            <a:r>
              <a:rPr lang="en-US" sz="1000" i="1" dirty="0">
                <a:solidFill>
                  <a:prstClr val="black"/>
                </a:solidFill>
              </a:rPr>
              <a:t>23.6%</a:t>
            </a:r>
          </a:p>
        </p:txBody>
      </p:sp>
      <p:cxnSp>
        <p:nvCxnSpPr>
          <p:cNvPr id="62" name="Straight Connector 61">
            <a:extLst>
              <a:ext uri="{FF2B5EF4-FFF2-40B4-BE49-F238E27FC236}">
                <a16:creationId xmlns:a16="http://schemas.microsoft.com/office/drawing/2014/main" id="{E1A5E990-0E67-4311-8542-483D46D82FE1}"/>
              </a:ext>
            </a:extLst>
          </p:cNvPr>
          <p:cNvCxnSpPr/>
          <p:nvPr/>
        </p:nvCxnSpPr>
        <p:spPr>
          <a:xfrm>
            <a:off x="2195726" y="3163512"/>
            <a:ext cx="246442" cy="0"/>
          </a:xfrm>
          <a:prstGeom prst="line">
            <a:avLst/>
          </a:prstGeom>
          <a:ln w="31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3" name="Straight Connector 62">
            <a:extLst>
              <a:ext uri="{FF2B5EF4-FFF2-40B4-BE49-F238E27FC236}">
                <a16:creationId xmlns:a16="http://schemas.microsoft.com/office/drawing/2014/main" id="{FF1AF3DA-E78B-4076-A39C-9FE3952A8C4A}"/>
              </a:ext>
            </a:extLst>
          </p:cNvPr>
          <p:cNvCxnSpPr>
            <a:cxnSpLocks/>
          </p:cNvCxnSpPr>
          <p:nvPr/>
        </p:nvCxnSpPr>
        <p:spPr>
          <a:xfrm>
            <a:off x="2359038" y="3163512"/>
            <a:ext cx="0" cy="1673680"/>
          </a:xfrm>
          <a:prstGeom prst="line">
            <a:avLst/>
          </a:prstGeom>
          <a:ln w="3175">
            <a:solidFill>
              <a:schemeClr val="tx1"/>
            </a:solidFill>
            <a:headEnd type="stealth" w="med" len="med"/>
            <a:tailEnd type="stealth" w="med" len="med"/>
          </a:ln>
        </p:spPr>
        <p:style>
          <a:lnRef idx="2">
            <a:schemeClr val="accent1"/>
          </a:lnRef>
          <a:fillRef idx="0">
            <a:schemeClr val="accent1"/>
          </a:fillRef>
          <a:effectRef idx="1">
            <a:schemeClr val="accent1"/>
          </a:effectRef>
          <a:fontRef idx="minor">
            <a:schemeClr val="tx1"/>
          </a:fontRef>
        </p:style>
      </p:cxnSp>
      <p:sp>
        <p:nvSpPr>
          <p:cNvPr id="65" name="Rectangle 64">
            <a:extLst>
              <a:ext uri="{FF2B5EF4-FFF2-40B4-BE49-F238E27FC236}">
                <a16:creationId xmlns:a16="http://schemas.microsoft.com/office/drawing/2014/main" id="{E1EC1415-B31A-46DC-857D-269CB71874E0}"/>
              </a:ext>
            </a:extLst>
          </p:cNvPr>
          <p:cNvSpPr/>
          <p:nvPr/>
        </p:nvSpPr>
        <p:spPr>
          <a:xfrm>
            <a:off x="2962042" y="3633133"/>
            <a:ext cx="505268" cy="246221"/>
          </a:xfrm>
          <a:prstGeom prst="rect">
            <a:avLst/>
          </a:prstGeom>
        </p:spPr>
        <p:txBody>
          <a:bodyPr wrap="square">
            <a:spAutoFit/>
          </a:bodyPr>
          <a:lstStyle/>
          <a:p>
            <a:pPr algn="ctr"/>
            <a:r>
              <a:rPr lang="en-US" sz="1000" i="1" dirty="0">
                <a:solidFill>
                  <a:prstClr val="black"/>
                </a:solidFill>
              </a:rPr>
              <a:t>29.7%</a:t>
            </a:r>
          </a:p>
        </p:txBody>
      </p:sp>
      <p:cxnSp>
        <p:nvCxnSpPr>
          <p:cNvPr id="70" name="Straight Connector 69">
            <a:extLst>
              <a:ext uri="{FF2B5EF4-FFF2-40B4-BE49-F238E27FC236}">
                <a16:creationId xmlns:a16="http://schemas.microsoft.com/office/drawing/2014/main" id="{AB5C3D2F-C61D-49A8-A68C-F3CB67D618AD}"/>
              </a:ext>
            </a:extLst>
          </p:cNvPr>
          <p:cNvCxnSpPr/>
          <p:nvPr/>
        </p:nvCxnSpPr>
        <p:spPr>
          <a:xfrm>
            <a:off x="4566289" y="1264937"/>
            <a:ext cx="246442" cy="0"/>
          </a:xfrm>
          <a:prstGeom prst="line">
            <a:avLst/>
          </a:prstGeom>
          <a:ln w="31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1" name="Straight Connector 70">
            <a:extLst>
              <a:ext uri="{FF2B5EF4-FFF2-40B4-BE49-F238E27FC236}">
                <a16:creationId xmlns:a16="http://schemas.microsoft.com/office/drawing/2014/main" id="{BA527083-20B8-4BBB-9624-76ADD2A0B16E}"/>
              </a:ext>
            </a:extLst>
          </p:cNvPr>
          <p:cNvCxnSpPr>
            <a:cxnSpLocks/>
          </p:cNvCxnSpPr>
          <p:nvPr/>
        </p:nvCxnSpPr>
        <p:spPr>
          <a:xfrm flipH="1">
            <a:off x="4664575" y="1264937"/>
            <a:ext cx="2430" cy="3562473"/>
          </a:xfrm>
          <a:prstGeom prst="line">
            <a:avLst/>
          </a:prstGeom>
          <a:ln w="3175">
            <a:solidFill>
              <a:schemeClr val="tx1"/>
            </a:solidFill>
            <a:headEnd type="stealth" w="med" len="med"/>
            <a:tailEnd type="stealth" w="med" len="med"/>
          </a:ln>
        </p:spPr>
        <p:style>
          <a:lnRef idx="2">
            <a:schemeClr val="accent1"/>
          </a:lnRef>
          <a:fillRef idx="0">
            <a:schemeClr val="accent1"/>
          </a:fillRef>
          <a:effectRef idx="1">
            <a:schemeClr val="accent1"/>
          </a:effectRef>
          <a:fontRef idx="minor">
            <a:schemeClr val="tx1"/>
          </a:fontRef>
        </p:style>
      </p:cxnSp>
      <p:cxnSp>
        <p:nvCxnSpPr>
          <p:cNvPr id="72" name="Straight Connector 71">
            <a:extLst>
              <a:ext uri="{FF2B5EF4-FFF2-40B4-BE49-F238E27FC236}">
                <a16:creationId xmlns:a16="http://schemas.microsoft.com/office/drawing/2014/main" id="{22FC1A8B-0F19-4805-95F3-794370E3668C}"/>
              </a:ext>
            </a:extLst>
          </p:cNvPr>
          <p:cNvCxnSpPr>
            <a:cxnSpLocks/>
          </p:cNvCxnSpPr>
          <p:nvPr/>
        </p:nvCxnSpPr>
        <p:spPr>
          <a:xfrm>
            <a:off x="2095535" y="4837192"/>
            <a:ext cx="3066760" cy="0"/>
          </a:xfrm>
          <a:prstGeom prst="line">
            <a:avLst/>
          </a:prstGeom>
          <a:ln w="3175">
            <a:solidFill>
              <a:schemeClr val="tx1"/>
            </a:solidFill>
          </a:ln>
        </p:spPr>
        <p:style>
          <a:lnRef idx="2">
            <a:schemeClr val="accent1"/>
          </a:lnRef>
          <a:fillRef idx="0">
            <a:schemeClr val="accent1"/>
          </a:fillRef>
          <a:effectRef idx="1">
            <a:schemeClr val="accent1"/>
          </a:effectRef>
          <a:fontRef idx="minor">
            <a:schemeClr val="tx1"/>
          </a:fontRef>
        </p:style>
      </p:cxnSp>
      <p:sp>
        <p:nvSpPr>
          <p:cNvPr id="73" name="Rectangle 72">
            <a:extLst>
              <a:ext uri="{FF2B5EF4-FFF2-40B4-BE49-F238E27FC236}">
                <a16:creationId xmlns:a16="http://schemas.microsoft.com/office/drawing/2014/main" id="{1055EFA9-D35F-4C19-8140-35C011F7FFCE}"/>
              </a:ext>
            </a:extLst>
          </p:cNvPr>
          <p:cNvSpPr/>
          <p:nvPr/>
        </p:nvSpPr>
        <p:spPr>
          <a:xfrm>
            <a:off x="4233134" y="3295347"/>
            <a:ext cx="505268" cy="246221"/>
          </a:xfrm>
          <a:prstGeom prst="rect">
            <a:avLst/>
          </a:prstGeom>
        </p:spPr>
        <p:txBody>
          <a:bodyPr wrap="none">
            <a:spAutoFit/>
          </a:bodyPr>
          <a:lstStyle/>
          <a:p>
            <a:pPr algn="ctr"/>
            <a:r>
              <a:rPr lang="en-US" sz="1000" i="1" dirty="0">
                <a:solidFill>
                  <a:prstClr val="black"/>
                </a:solidFill>
              </a:rPr>
              <a:t>37.1%</a:t>
            </a:r>
          </a:p>
        </p:txBody>
      </p:sp>
      <p:sp>
        <p:nvSpPr>
          <p:cNvPr id="74" name="Rectangle 73">
            <a:extLst>
              <a:ext uri="{FF2B5EF4-FFF2-40B4-BE49-F238E27FC236}">
                <a16:creationId xmlns:a16="http://schemas.microsoft.com/office/drawing/2014/main" id="{64788CD2-A993-431F-995B-1D800A25F5A1}"/>
              </a:ext>
            </a:extLst>
          </p:cNvPr>
          <p:cNvSpPr/>
          <p:nvPr/>
        </p:nvSpPr>
        <p:spPr bwMode="auto">
          <a:xfrm>
            <a:off x="1062217" y="1917701"/>
            <a:ext cx="6751357" cy="1292711"/>
          </a:xfrm>
          <a:prstGeom prst="rect">
            <a:avLst/>
          </a:prstGeom>
          <a:noFill/>
          <a:ln>
            <a:solidFill>
              <a:schemeClr val="tx1"/>
            </a:solidFill>
            <a:prstDash val="lgDash"/>
          </a:ln>
        </p:spPr>
        <p:txBody>
          <a:bodyPr lIns="0" tIns="0" rIns="0" bIns="0" rtlCol="0" anchor="ctr"/>
          <a:lstStyle/>
          <a:p>
            <a:pPr algn="ctr"/>
            <a:endParaRPr lang="en-US" dirty="0">
              <a:solidFill>
                <a:prstClr val="black"/>
              </a:solidFill>
            </a:endParaRPr>
          </a:p>
        </p:txBody>
      </p:sp>
      <p:sp>
        <p:nvSpPr>
          <p:cNvPr id="75" name="TextBox 74">
            <a:extLst>
              <a:ext uri="{FF2B5EF4-FFF2-40B4-BE49-F238E27FC236}">
                <a16:creationId xmlns:a16="http://schemas.microsoft.com/office/drawing/2014/main" id="{E78ABA2E-756F-4327-AF5D-127CED67048F}"/>
              </a:ext>
            </a:extLst>
          </p:cNvPr>
          <p:cNvSpPr txBox="1"/>
          <p:nvPr/>
        </p:nvSpPr>
        <p:spPr>
          <a:xfrm>
            <a:off x="7855416" y="2543710"/>
            <a:ext cx="1246303" cy="246221"/>
          </a:xfrm>
          <a:prstGeom prst="rect">
            <a:avLst/>
          </a:prstGeom>
          <a:noFill/>
        </p:spPr>
        <p:txBody>
          <a:bodyPr wrap="none" rtlCol="0">
            <a:spAutoFit/>
          </a:bodyPr>
          <a:lstStyle/>
          <a:p>
            <a:pPr algn="r">
              <a:lnSpc>
                <a:spcPts val="1200"/>
              </a:lnSpc>
            </a:pPr>
            <a:r>
              <a:rPr lang="en-US" sz="1200" i="1" dirty="0">
                <a:solidFill>
                  <a:prstClr val="black"/>
                </a:solidFill>
              </a:rPr>
              <a:t>2.3-2.4m³ Bucket</a:t>
            </a:r>
          </a:p>
        </p:txBody>
      </p:sp>
      <p:sp>
        <p:nvSpPr>
          <p:cNvPr id="76" name="TextBox 75">
            <a:extLst>
              <a:ext uri="{FF2B5EF4-FFF2-40B4-BE49-F238E27FC236}">
                <a16:creationId xmlns:a16="http://schemas.microsoft.com/office/drawing/2014/main" id="{461EA7C6-804D-4C87-8D70-5C3698FAA678}"/>
              </a:ext>
            </a:extLst>
          </p:cNvPr>
          <p:cNvSpPr txBox="1"/>
          <p:nvPr/>
        </p:nvSpPr>
        <p:spPr>
          <a:xfrm>
            <a:off x="7796647" y="1364755"/>
            <a:ext cx="1004250" cy="248401"/>
          </a:xfrm>
          <a:prstGeom prst="rect">
            <a:avLst/>
          </a:prstGeom>
          <a:noFill/>
        </p:spPr>
        <p:txBody>
          <a:bodyPr wrap="none" rtlCol="0">
            <a:spAutoFit/>
          </a:bodyPr>
          <a:lstStyle/>
          <a:p>
            <a:pPr algn="r">
              <a:lnSpc>
                <a:spcPts val="1200"/>
              </a:lnSpc>
            </a:pPr>
            <a:r>
              <a:rPr lang="en-US" sz="1200" i="1" dirty="0">
                <a:solidFill>
                  <a:prstClr val="black"/>
                </a:solidFill>
              </a:rPr>
              <a:t>2.6m³ Bucket</a:t>
            </a:r>
          </a:p>
        </p:txBody>
      </p:sp>
      <p:cxnSp>
        <p:nvCxnSpPr>
          <p:cNvPr id="83" name="Straight Connector 82">
            <a:extLst>
              <a:ext uri="{FF2B5EF4-FFF2-40B4-BE49-F238E27FC236}">
                <a16:creationId xmlns:a16="http://schemas.microsoft.com/office/drawing/2014/main" id="{E911CA30-E490-4426-A3CB-A7894DD6C0D7}"/>
              </a:ext>
            </a:extLst>
          </p:cNvPr>
          <p:cNvCxnSpPr>
            <a:cxnSpLocks/>
          </p:cNvCxnSpPr>
          <p:nvPr/>
        </p:nvCxnSpPr>
        <p:spPr>
          <a:xfrm>
            <a:off x="2845388" y="2252226"/>
            <a:ext cx="906761" cy="0"/>
          </a:xfrm>
          <a:prstGeom prst="line">
            <a:avLst/>
          </a:prstGeom>
          <a:ln w="31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4" name="Straight Connector 83">
            <a:extLst>
              <a:ext uri="{FF2B5EF4-FFF2-40B4-BE49-F238E27FC236}">
                <a16:creationId xmlns:a16="http://schemas.microsoft.com/office/drawing/2014/main" id="{CFBD0234-0AE1-4FF6-99E0-F2ED955E3B40}"/>
              </a:ext>
            </a:extLst>
          </p:cNvPr>
          <p:cNvCxnSpPr>
            <a:cxnSpLocks/>
          </p:cNvCxnSpPr>
          <p:nvPr/>
        </p:nvCxnSpPr>
        <p:spPr>
          <a:xfrm>
            <a:off x="2990850" y="2247900"/>
            <a:ext cx="1730" cy="2587336"/>
          </a:xfrm>
          <a:prstGeom prst="line">
            <a:avLst/>
          </a:prstGeom>
          <a:ln w="3175">
            <a:solidFill>
              <a:schemeClr val="tx1"/>
            </a:solidFill>
            <a:headEnd type="stealth" w="med" len="med"/>
            <a:tailEnd type="stealth" w="med" len="med"/>
          </a:ln>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7776013" y="4108826"/>
            <a:ext cx="1004250" cy="246221"/>
          </a:xfrm>
          <a:prstGeom prst="rect">
            <a:avLst/>
          </a:prstGeom>
          <a:noFill/>
        </p:spPr>
        <p:txBody>
          <a:bodyPr wrap="none" rtlCol="0">
            <a:spAutoFit/>
          </a:bodyPr>
          <a:lstStyle/>
          <a:p>
            <a:pPr algn="r">
              <a:lnSpc>
                <a:spcPts val="1200"/>
              </a:lnSpc>
            </a:pPr>
            <a:r>
              <a:rPr lang="en-US" sz="1200" i="1" dirty="0">
                <a:solidFill>
                  <a:prstClr val="black"/>
                </a:solidFill>
              </a:rPr>
              <a:t>2.1m³ Bucket</a:t>
            </a:r>
          </a:p>
        </p:txBody>
      </p:sp>
      <p:sp>
        <p:nvSpPr>
          <p:cNvPr id="43" name="Rectangle 42"/>
          <p:cNvSpPr/>
          <p:nvPr/>
        </p:nvSpPr>
        <p:spPr bwMode="auto">
          <a:xfrm>
            <a:off x="1062217" y="5041220"/>
            <a:ext cx="6751357" cy="378573"/>
          </a:xfrm>
          <a:prstGeom prst="rect">
            <a:avLst/>
          </a:prstGeom>
          <a:noFill/>
          <a:ln>
            <a:solidFill>
              <a:schemeClr val="tx1"/>
            </a:solidFill>
            <a:prstDash val="lgDash"/>
          </a:ln>
        </p:spPr>
        <p:txBody>
          <a:bodyPr lIns="0" tIns="0" rIns="0" bIns="0" rtlCol="0" anchor="ctr"/>
          <a:lstStyle/>
          <a:p>
            <a:pPr algn="ctr"/>
            <a:endParaRPr lang="en-US" dirty="0">
              <a:solidFill>
                <a:prstClr val="black"/>
              </a:solidFill>
            </a:endParaRPr>
          </a:p>
        </p:txBody>
      </p:sp>
      <p:sp>
        <p:nvSpPr>
          <p:cNvPr id="44" name="TextBox 43"/>
          <p:cNvSpPr txBox="1"/>
          <p:nvPr/>
        </p:nvSpPr>
        <p:spPr>
          <a:xfrm>
            <a:off x="7776013" y="5117533"/>
            <a:ext cx="1004250" cy="246221"/>
          </a:xfrm>
          <a:prstGeom prst="rect">
            <a:avLst/>
          </a:prstGeom>
          <a:noFill/>
        </p:spPr>
        <p:txBody>
          <a:bodyPr wrap="none" rtlCol="0">
            <a:spAutoFit/>
          </a:bodyPr>
          <a:lstStyle/>
          <a:p>
            <a:pPr algn="r">
              <a:lnSpc>
                <a:spcPts val="1200"/>
              </a:lnSpc>
            </a:pPr>
            <a:r>
              <a:rPr lang="en-US" sz="1200" i="1" dirty="0">
                <a:solidFill>
                  <a:prstClr val="black"/>
                </a:solidFill>
              </a:rPr>
              <a:t>1.6m³ Bucket</a:t>
            </a:r>
          </a:p>
        </p:txBody>
      </p:sp>
      <p:cxnSp>
        <p:nvCxnSpPr>
          <p:cNvPr id="45" name="Straight Connector 44"/>
          <p:cNvCxnSpPr/>
          <p:nvPr/>
        </p:nvCxnSpPr>
        <p:spPr>
          <a:xfrm>
            <a:off x="3628915" y="2619195"/>
            <a:ext cx="246442" cy="0"/>
          </a:xfrm>
          <a:prstGeom prst="line">
            <a:avLst/>
          </a:prstGeom>
          <a:ln w="31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6" name="Straight Connector 45"/>
          <p:cNvCxnSpPr>
            <a:cxnSpLocks/>
          </p:cNvCxnSpPr>
          <p:nvPr/>
        </p:nvCxnSpPr>
        <p:spPr>
          <a:xfrm>
            <a:off x="3704524" y="2261751"/>
            <a:ext cx="0" cy="366969"/>
          </a:xfrm>
          <a:prstGeom prst="line">
            <a:avLst/>
          </a:prstGeom>
          <a:ln w="3175">
            <a:solidFill>
              <a:schemeClr val="tx1"/>
            </a:solidFill>
            <a:headEnd type="stealth" w="med" len="med"/>
            <a:tailEnd type="stealth" w="med" len="med"/>
          </a:ln>
        </p:spPr>
        <p:style>
          <a:lnRef idx="2">
            <a:schemeClr val="accent1"/>
          </a:lnRef>
          <a:fillRef idx="0">
            <a:schemeClr val="accent1"/>
          </a:fillRef>
          <a:effectRef idx="1">
            <a:schemeClr val="accent1"/>
          </a:effectRef>
          <a:fontRef idx="minor">
            <a:schemeClr val="tx1"/>
          </a:fontRef>
        </p:style>
      </p:cxnSp>
      <p:sp>
        <p:nvSpPr>
          <p:cNvPr id="47" name="Rectangle 46"/>
          <p:cNvSpPr/>
          <p:nvPr/>
        </p:nvSpPr>
        <p:spPr>
          <a:xfrm>
            <a:off x="3294914" y="2306931"/>
            <a:ext cx="505268" cy="246221"/>
          </a:xfrm>
          <a:prstGeom prst="rect">
            <a:avLst/>
          </a:prstGeom>
        </p:spPr>
        <p:txBody>
          <a:bodyPr wrap="square">
            <a:spAutoFit/>
          </a:bodyPr>
          <a:lstStyle/>
          <a:p>
            <a:pPr algn="ctr"/>
            <a:r>
              <a:rPr lang="en-US" sz="1000" i="1" dirty="0">
                <a:solidFill>
                  <a:prstClr val="black"/>
                </a:solidFill>
              </a:rPr>
              <a:t>3.8%</a:t>
            </a:r>
          </a:p>
        </p:txBody>
      </p:sp>
      <p:sp>
        <p:nvSpPr>
          <p:cNvPr id="32" name="Rectangle 31"/>
          <p:cNvSpPr/>
          <p:nvPr/>
        </p:nvSpPr>
        <p:spPr>
          <a:xfrm rot="16200000">
            <a:off x="72929" y="1332090"/>
            <a:ext cx="700833" cy="276999"/>
          </a:xfrm>
          <a:prstGeom prst="rect">
            <a:avLst/>
          </a:prstGeom>
        </p:spPr>
        <p:txBody>
          <a:bodyPr wrap="none">
            <a:spAutoFit/>
          </a:bodyPr>
          <a:lstStyle/>
          <a:p>
            <a:pPr algn="ctr">
              <a:defRPr sz="1200" b="1" i="0" u="none" strike="noStrike" kern="1200" baseline="0">
                <a:solidFill>
                  <a:prstClr val="black">
                    <a:lumMod val="65000"/>
                    <a:lumOff val="35000"/>
                  </a:prstClr>
                </a:solidFill>
                <a:latin typeface="+mn-lt"/>
                <a:ea typeface="+mn-ea"/>
                <a:cs typeface="+mn-cs"/>
              </a:defRPr>
            </a:pPr>
            <a:r>
              <a:rPr lang="en-US" dirty="0"/>
              <a:t>Millions</a:t>
            </a:r>
          </a:p>
        </p:txBody>
      </p:sp>
    </p:spTree>
    <p:extLst>
      <p:ext uri="{BB962C8B-B14F-4D97-AF65-F5344CB8AC3E}">
        <p14:creationId xmlns:p14="http://schemas.microsoft.com/office/powerpoint/2010/main" val="1919049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596881"/>
            <a:ext cx="9144000" cy="1261119"/>
          </a:xfrm>
          <a:prstGeom prst="rect">
            <a:avLst/>
          </a:prstGeom>
          <a:solidFill>
            <a:schemeClr val="bg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49" name="Chart 48">
            <a:extLst>
              <a:ext uri="{FF2B5EF4-FFF2-40B4-BE49-F238E27FC236}">
                <a16:creationId xmlns:a16="http://schemas.microsoft.com/office/drawing/2014/main" id="{A9AE2FC4-0805-449B-8ACC-C8B551660F8D}"/>
              </a:ext>
            </a:extLst>
          </p:cNvPr>
          <p:cNvGraphicFramePr>
            <a:graphicFrameLocks/>
          </p:cNvGraphicFramePr>
          <p:nvPr>
            <p:extLst>
              <p:ext uri="{D42A27DB-BD31-4B8C-83A1-F6EECF244321}">
                <p14:modId xmlns:p14="http://schemas.microsoft.com/office/powerpoint/2010/main" val="2201504558"/>
              </p:ext>
            </p:extLst>
          </p:nvPr>
        </p:nvGraphicFramePr>
        <p:xfrm>
          <a:off x="876300" y="444208"/>
          <a:ext cx="8102928" cy="6196853"/>
        </p:xfrm>
        <a:graphic>
          <a:graphicData uri="http://schemas.openxmlformats.org/drawingml/2006/chart">
            <c:chart xmlns:c="http://schemas.openxmlformats.org/drawingml/2006/chart" xmlns:r="http://schemas.openxmlformats.org/officeDocument/2006/relationships" r:id="rId3"/>
          </a:graphicData>
        </a:graphic>
      </p:graphicFrame>
      <p:sp>
        <p:nvSpPr>
          <p:cNvPr id="162" name="Title 1"/>
          <p:cNvSpPr txBox="1">
            <a:spLocks/>
          </p:cNvSpPr>
          <p:nvPr/>
        </p:nvSpPr>
        <p:spPr>
          <a:xfrm>
            <a:off x="101446" y="153467"/>
            <a:ext cx="8581292" cy="914400"/>
          </a:xfrm>
          <a:prstGeom prst="rect">
            <a:avLst/>
          </a:prstGeom>
          <a:noFill/>
        </p:spPr>
        <p:txBody>
          <a:bodyPr/>
          <a:lstStyle>
            <a:lvl1pPr algn="l" defTabSz="914395" rtl="0" eaLnBrk="1" latinLnBrk="0" hangingPunct="1">
              <a:lnSpc>
                <a:spcPct val="90000"/>
              </a:lnSpc>
              <a:spcBef>
                <a:spcPct val="0"/>
              </a:spcBef>
              <a:buNone/>
              <a:defRPr sz="2800" b="1" kern="1200">
                <a:solidFill>
                  <a:schemeClr val="tx1"/>
                </a:solidFill>
                <a:latin typeface="+mj-lt"/>
                <a:ea typeface="+mj-ea"/>
                <a:cs typeface="+mj-cs"/>
              </a:defRPr>
            </a:lvl1pPr>
          </a:lstStyle>
          <a:p>
            <a:pPr>
              <a:defRPr/>
            </a:pPr>
            <a:r>
              <a:rPr lang="en-US" dirty="0">
                <a:solidFill>
                  <a:srgbClr val="000000"/>
                </a:solidFill>
                <a:latin typeface="Arial Narrow" panose="020B0606020202030204" pitchFamily="34" charset="0"/>
              </a:rPr>
              <a:t>30-50 Tons Competitive Landscape 2020</a:t>
            </a:r>
          </a:p>
        </p:txBody>
      </p:sp>
      <p:sp>
        <p:nvSpPr>
          <p:cNvPr id="41" name="Rectangle 40">
            <a:extLst>
              <a:ext uri="{FF2B5EF4-FFF2-40B4-BE49-F238E27FC236}">
                <a16:creationId xmlns:a16="http://schemas.microsoft.com/office/drawing/2014/main" id="{18B73802-639D-424C-9329-BE01379F3E36}"/>
              </a:ext>
            </a:extLst>
          </p:cNvPr>
          <p:cNvSpPr/>
          <p:nvPr/>
        </p:nvSpPr>
        <p:spPr bwMode="auto">
          <a:xfrm>
            <a:off x="1613608" y="3997255"/>
            <a:ext cx="6796597" cy="209870"/>
          </a:xfrm>
          <a:prstGeom prst="rect">
            <a:avLst/>
          </a:prstGeom>
          <a:noFill/>
          <a:ln>
            <a:solidFill>
              <a:schemeClr val="tx1"/>
            </a:solidFill>
            <a:prstDash val="lgDash"/>
          </a:ln>
        </p:spPr>
        <p:txBody>
          <a:bodyPr lIns="0" tIns="0" rIns="0" bIns="0" rtlCol="0" anchor="ctr"/>
          <a:lstStyle/>
          <a:p>
            <a:pPr algn="ctr"/>
            <a:endParaRPr lang="en-US" dirty="0">
              <a:solidFill>
                <a:prstClr val="black"/>
              </a:solidFill>
            </a:endParaRPr>
          </a:p>
        </p:txBody>
      </p:sp>
      <p:sp>
        <p:nvSpPr>
          <p:cNvPr id="54" name="Rectangle 53">
            <a:extLst>
              <a:ext uri="{FF2B5EF4-FFF2-40B4-BE49-F238E27FC236}">
                <a16:creationId xmlns:a16="http://schemas.microsoft.com/office/drawing/2014/main" id="{01A2222D-D818-44CD-927C-2F1880C15589}"/>
              </a:ext>
            </a:extLst>
          </p:cNvPr>
          <p:cNvSpPr/>
          <p:nvPr/>
        </p:nvSpPr>
        <p:spPr bwMode="auto">
          <a:xfrm>
            <a:off x="1620984" y="5013570"/>
            <a:ext cx="6789222" cy="815922"/>
          </a:xfrm>
          <a:prstGeom prst="rect">
            <a:avLst/>
          </a:prstGeom>
          <a:noFill/>
          <a:ln>
            <a:solidFill>
              <a:schemeClr val="tx1"/>
            </a:solidFill>
            <a:prstDash val="lgDash"/>
          </a:ln>
        </p:spPr>
        <p:txBody>
          <a:bodyPr lIns="0" tIns="0" rIns="0" bIns="0" rtlCol="0" anchor="ctr"/>
          <a:lstStyle/>
          <a:p>
            <a:pPr algn="ctr"/>
            <a:endParaRPr lang="en-US" dirty="0">
              <a:solidFill>
                <a:prstClr val="black"/>
              </a:solidFill>
            </a:endParaRPr>
          </a:p>
        </p:txBody>
      </p:sp>
      <p:sp>
        <p:nvSpPr>
          <p:cNvPr id="55" name="TextBox 54">
            <a:extLst>
              <a:ext uri="{FF2B5EF4-FFF2-40B4-BE49-F238E27FC236}">
                <a16:creationId xmlns:a16="http://schemas.microsoft.com/office/drawing/2014/main" id="{DBE433DC-4BEE-4E96-BF33-DFDAB2C50DB5}"/>
              </a:ext>
            </a:extLst>
          </p:cNvPr>
          <p:cNvSpPr txBox="1"/>
          <p:nvPr/>
        </p:nvSpPr>
        <p:spPr>
          <a:xfrm>
            <a:off x="-110882" y="608235"/>
            <a:ext cx="1080745" cy="338554"/>
          </a:xfrm>
          <a:prstGeom prst="rect">
            <a:avLst/>
          </a:prstGeom>
          <a:noFill/>
        </p:spPr>
        <p:txBody>
          <a:bodyPr wrap="none" rtlCol="0">
            <a:spAutoFit/>
          </a:bodyPr>
          <a:lstStyle/>
          <a:p>
            <a:r>
              <a:rPr lang="en-US" sz="1600" b="1" dirty="0">
                <a:solidFill>
                  <a:prstClr val="black"/>
                </a:solidFill>
              </a:rPr>
              <a:t>Price (IDR)</a:t>
            </a:r>
          </a:p>
        </p:txBody>
      </p:sp>
      <p:sp>
        <p:nvSpPr>
          <p:cNvPr id="56" name="TextBox 55">
            <a:extLst>
              <a:ext uri="{FF2B5EF4-FFF2-40B4-BE49-F238E27FC236}">
                <a16:creationId xmlns:a16="http://schemas.microsoft.com/office/drawing/2014/main" id="{71BC03F1-4CC6-4B22-846D-9A614C7C1574}"/>
              </a:ext>
            </a:extLst>
          </p:cNvPr>
          <p:cNvSpPr txBox="1"/>
          <p:nvPr/>
        </p:nvSpPr>
        <p:spPr>
          <a:xfrm>
            <a:off x="6888712" y="6503212"/>
            <a:ext cx="2255288" cy="338554"/>
          </a:xfrm>
          <a:prstGeom prst="rect">
            <a:avLst/>
          </a:prstGeom>
          <a:noFill/>
        </p:spPr>
        <p:txBody>
          <a:bodyPr wrap="square" rtlCol="0">
            <a:spAutoFit/>
          </a:bodyPr>
          <a:lstStyle/>
          <a:p>
            <a:pPr algn="ctr"/>
            <a:r>
              <a:rPr lang="en-US" sz="1600" b="1" dirty="0">
                <a:solidFill>
                  <a:prstClr val="black"/>
                </a:solidFill>
              </a:rPr>
              <a:t>Operating Weight (kg)</a:t>
            </a:r>
          </a:p>
        </p:txBody>
      </p:sp>
      <p:sp>
        <p:nvSpPr>
          <p:cNvPr id="61" name="Rectangle 60">
            <a:extLst>
              <a:ext uri="{FF2B5EF4-FFF2-40B4-BE49-F238E27FC236}">
                <a16:creationId xmlns:a16="http://schemas.microsoft.com/office/drawing/2014/main" id="{83943431-648F-4E04-B7D1-1E0455F61ACC}"/>
              </a:ext>
            </a:extLst>
          </p:cNvPr>
          <p:cNvSpPr/>
          <p:nvPr/>
        </p:nvSpPr>
        <p:spPr>
          <a:xfrm>
            <a:off x="1684592" y="5223322"/>
            <a:ext cx="505268" cy="246221"/>
          </a:xfrm>
          <a:prstGeom prst="rect">
            <a:avLst/>
          </a:prstGeom>
        </p:spPr>
        <p:txBody>
          <a:bodyPr wrap="none">
            <a:spAutoFit/>
          </a:bodyPr>
          <a:lstStyle/>
          <a:p>
            <a:pPr algn="ctr"/>
            <a:r>
              <a:rPr lang="en-US" sz="1000" i="1" dirty="0">
                <a:solidFill>
                  <a:srgbClr val="FF0000"/>
                </a:solidFill>
              </a:rPr>
              <a:t>23.6%</a:t>
            </a:r>
          </a:p>
        </p:txBody>
      </p:sp>
      <p:cxnSp>
        <p:nvCxnSpPr>
          <p:cNvPr id="62" name="Straight Connector 61">
            <a:extLst>
              <a:ext uri="{FF2B5EF4-FFF2-40B4-BE49-F238E27FC236}">
                <a16:creationId xmlns:a16="http://schemas.microsoft.com/office/drawing/2014/main" id="{E1A5E990-0E67-4311-8542-483D46D82FE1}"/>
              </a:ext>
            </a:extLst>
          </p:cNvPr>
          <p:cNvCxnSpPr/>
          <p:nvPr/>
        </p:nvCxnSpPr>
        <p:spPr>
          <a:xfrm>
            <a:off x="2710267" y="4576085"/>
            <a:ext cx="246442" cy="0"/>
          </a:xfrm>
          <a:prstGeom prst="line">
            <a:avLst/>
          </a:prstGeom>
          <a:ln w="3175">
            <a:solidFill>
              <a:srgbClr val="FF3300"/>
            </a:solidFill>
          </a:ln>
        </p:spPr>
        <p:style>
          <a:lnRef idx="2">
            <a:schemeClr val="accent1"/>
          </a:lnRef>
          <a:fillRef idx="0">
            <a:schemeClr val="accent1"/>
          </a:fillRef>
          <a:effectRef idx="1">
            <a:schemeClr val="accent1"/>
          </a:effectRef>
          <a:fontRef idx="minor">
            <a:schemeClr val="tx1"/>
          </a:fontRef>
        </p:style>
      </p:cxnSp>
      <p:cxnSp>
        <p:nvCxnSpPr>
          <p:cNvPr id="63" name="Straight Connector 62">
            <a:extLst>
              <a:ext uri="{FF2B5EF4-FFF2-40B4-BE49-F238E27FC236}">
                <a16:creationId xmlns:a16="http://schemas.microsoft.com/office/drawing/2014/main" id="{FF1AF3DA-E78B-4076-A39C-9FE3952A8C4A}"/>
              </a:ext>
            </a:extLst>
          </p:cNvPr>
          <p:cNvCxnSpPr>
            <a:cxnSpLocks/>
          </p:cNvCxnSpPr>
          <p:nvPr/>
        </p:nvCxnSpPr>
        <p:spPr>
          <a:xfrm>
            <a:off x="1746706" y="4920083"/>
            <a:ext cx="10414" cy="821984"/>
          </a:xfrm>
          <a:prstGeom prst="line">
            <a:avLst/>
          </a:prstGeom>
          <a:ln w="3175">
            <a:solidFill>
              <a:srgbClr val="FF3300"/>
            </a:solidFill>
            <a:headEnd type="stealth" w="med" len="med"/>
            <a:tailEnd type="stealth" w="med" len="med"/>
          </a:ln>
        </p:spPr>
        <p:style>
          <a:lnRef idx="2">
            <a:schemeClr val="accent1"/>
          </a:lnRef>
          <a:fillRef idx="0">
            <a:schemeClr val="accent1"/>
          </a:fillRef>
          <a:effectRef idx="1">
            <a:schemeClr val="accent1"/>
          </a:effectRef>
          <a:fontRef idx="minor">
            <a:schemeClr val="tx1"/>
          </a:fontRef>
        </p:style>
      </p:cxnSp>
      <p:sp>
        <p:nvSpPr>
          <p:cNvPr id="65" name="Rectangle 64">
            <a:extLst>
              <a:ext uri="{FF2B5EF4-FFF2-40B4-BE49-F238E27FC236}">
                <a16:creationId xmlns:a16="http://schemas.microsoft.com/office/drawing/2014/main" id="{E1EC1415-B31A-46DC-857D-269CB71874E0}"/>
              </a:ext>
            </a:extLst>
          </p:cNvPr>
          <p:cNvSpPr/>
          <p:nvPr/>
        </p:nvSpPr>
        <p:spPr>
          <a:xfrm>
            <a:off x="2446479" y="5089211"/>
            <a:ext cx="505268" cy="246221"/>
          </a:xfrm>
          <a:prstGeom prst="rect">
            <a:avLst/>
          </a:prstGeom>
        </p:spPr>
        <p:txBody>
          <a:bodyPr wrap="square">
            <a:spAutoFit/>
          </a:bodyPr>
          <a:lstStyle/>
          <a:p>
            <a:pPr algn="ctr"/>
            <a:r>
              <a:rPr lang="en-US" sz="1000" i="1" dirty="0">
                <a:solidFill>
                  <a:srgbClr val="FF0000"/>
                </a:solidFill>
              </a:rPr>
              <a:t>29.7%</a:t>
            </a:r>
          </a:p>
        </p:txBody>
      </p:sp>
      <p:sp>
        <p:nvSpPr>
          <p:cNvPr id="66" name="Rectangle 65">
            <a:extLst>
              <a:ext uri="{FF2B5EF4-FFF2-40B4-BE49-F238E27FC236}">
                <a16:creationId xmlns:a16="http://schemas.microsoft.com/office/drawing/2014/main" id="{4EDFC169-C327-4748-9AB5-975676BBA884}"/>
              </a:ext>
            </a:extLst>
          </p:cNvPr>
          <p:cNvSpPr/>
          <p:nvPr/>
        </p:nvSpPr>
        <p:spPr>
          <a:xfrm>
            <a:off x="5654328" y="2888983"/>
            <a:ext cx="505267" cy="246221"/>
          </a:xfrm>
          <a:prstGeom prst="rect">
            <a:avLst/>
          </a:prstGeom>
        </p:spPr>
        <p:txBody>
          <a:bodyPr wrap="none">
            <a:spAutoFit/>
          </a:bodyPr>
          <a:lstStyle/>
          <a:p>
            <a:pPr algn="ctr"/>
            <a:r>
              <a:rPr lang="en-US" sz="1000" i="1" dirty="0">
                <a:solidFill>
                  <a:prstClr val="black"/>
                </a:solidFill>
              </a:rPr>
              <a:t>75.9%</a:t>
            </a:r>
          </a:p>
        </p:txBody>
      </p:sp>
      <p:cxnSp>
        <p:nvCxnSpPr>
          <p:cNvPr id="70" name="Straight Connector 69">
            <a:extLst>
              <a:ext uri="{FF2B5EF4-FFF2-40B4-BE49-F238E27FC236}">
                <a16:creationId xmlns:a16="http://schemas.microsoft.com/office/drawing/2014/main" id="{AB5C3D2F-C61D-49A8-A68C-F3CB67D618AD}"/>
              </a:ext>
            </a:extLst>
          </p:cNvPr>
          <p:cNvCxnSpPr/>
          <p:nvPr/>
        </p:nvCxnSpPr>
        <p:spPr>
          <a:xfrm>
            <a:off x="6610350" y="1847910"/>
            <a:ext cx="1513995" cy="0"/>
          </a:xfrm>
          <a:prstGeom prst="line">
            <a:avLst/>
          </a:prstGeom>
          <a:ln w="3175">
            <a:solidFill>
              <a:srgbClr val="00B050"/>
            </a:solidFill>
          </a:ln>
        </p:spPr>
        <p:style>
          <a:lnRef idx="2">
            <a:schemeClr val="accent1"/>
          </a:lnRef>
          <a:fillRef idx="0">
            <a:schemeClr val="accent1"/>
          </a:fillRef>
          <a:effectRef idx="1">
            <a:schemeClr val="accent1"/>
          </a:effectRef>
          <a:fontRef idx="minor">
            <a:schemeClr val="tx1"/>
          </a:fontRef>
        </p:style>
      </p:cxnSp>
      <p:cxnSp>
        <p:nvCxnSpPr>
          <p:cNvPr id="71" name="Straight Connector 70">
            <a:extLst>
              <a:ext uri="{FF2B5EF4-FFF2-40B4-BE49-F238E27FC236}">
                <a16:creationId xmlns:a16="http://schemas.microsoft.com/office/drawing/2014/main" id="{BA527083-20B8-4BBB-9624-76ADD2A0B16E}"/>
              </a:ext>
            </a:extLst>
          </p:cNvPr>
          <p:cNvCxnSpPr>
            <a:cxnSpLocks/>
          </p:cNvCxnSpPr>
          <p:nvPr/>
        </p:nvCxnSpPr>
        <p:spPr>
          <a:xfrm>
            <a:off x="5454319" y="4070857"/>
            <a:ext cx="5248" cy="1689825"/>
          </a:xfrm>
          <a:prstGeom prst="line">
            <a:avLst/>
          </a:prstGeom>
          <a:ln w="3175">
            <a:solidFill>
              <a:srgbClr val="FF3300"/>
            </a:solidFill>
            <a:headEnd type="stealth" w="med" len="med"/>
            <a:tailEnd type="stealth" w="med" len="med"/>
          </a:ln>
        </p:spPr>
        <p:style>
          <a:lnRef idx="2">
            <a:schemeClr val="accent1"/>
          </a:lnRef>
          <a:fillRef idx="0">
            <a:schemeClr val="accent1"/>
          </a:fillRef>
          <a:effectRef idx="1">
            <a:schemeClr val="accent1"/>
          </a:effectRef>
          <a:fontRef idx="minor">
            <a:schemeClr val="tx1"/>
          </a:fontRef>
        </p:style>
      </p:cxnSp>
      <p:cxnSp>
        <p:nvCxnSpPr>
          <p:cNvPr id="72" name="Straight Connector 71">
            <a:extLst>
              <a:ext uri="{FF2B5EF4-FFF2-40B4-BE49-F238E27FC236}">
                <a16:creationId xmlns:a16="http://schemas.microsoft.com/office/drawing/2014/main" id="{22FC1A8B-0F19-4805-95F3-794370E3668C}"/>
              </a:ext>
            </a:extLst>
          </p:cNvPr>
          <p:cNvCxnSpPr>
            <a:cxnSpLocks/>
          </p:cNvCxnSpPr>
          <p:nvPr/>
        </p:nvCxnSpPr>
        <p:spPr>
          <a:xfrm flipV="1">
            <a:off x="1717833" y="5779297"/>
            <a:ext cx="4093878" cy="4207"/>
          </a:xfrm>
          <a:prstGeom prst="line">
            <a:avLst/>
          </a:prstGeom>
          <a:ln w="3175">
            <a:solidFill>
              <a:srgbClr val="FF3300"/>
            </a:solidFill>
          </a:ln>
        </p:spPr>
        <p:style>
          <a:lnRef idx="2">
            <a:schemeClr val="accent1"/>
          </a:lnRef>
          <a:fillRef idx="0">
            <a:schemeClr val="accent1"/>
          </a:fillRef>
          <a:effectRef idx="1">
            <a:schemeClr val="accent1"/>
          </a:effectRef>
          <a:fontRef idx="minor">
            <a:schemeClr val="tx1"/>
          </a:fontRef>
        </p:style>
      </p:cxnSp>
      <p:sp>
        <p:nvSpPr>
          <p:cNvPr id="73" name="Rectangle 72">
            <a:extLst>
              <a:ext uri="{FF2B5EF4-FFF2-40B4-BE49-F238E27FC236}">
                <a16:creationId xmlns:a16="http://schemas.microsoft.com/office/drawing/2014/main" id="{1055EFA9-D35F-4C19-8140-35C011F7FFCE}"/>
              </a:ext>
            </a:extLst>
          </p:cNvPr>
          <p:cNvSpPr/>
          <p:nvPr/>
        </p:nvSpPr>
        <p:spPr>
          <a:xfrm>
            <a:off x="5401694" y="4673862"/>
            <a:ext cx="505268" cy="246221"/>
          </a:xfrm>
          <a:prstGeom prst="rect">
            <a:avLst/>
          </a:prstGeom>
        </p:spPr>
        <p:txBody>
          <a:bodyPr wrap="none">
            <a:spAutoFit/>
          </a:bodyPr>
          <a:lstStyle/>
          <a:p>
            <a:pPr algn="ctr"/>
            <a:r>
              <a:rPr lang="en-US" sz="1000" i="1" dirty="0">
                <a:solidFill>
                  <a:srgbClr val="FF0000"/>
                </a:solidFill>
              </a:rPr>
              <a:t>37.1%</a:t>
            </a:r>
          </a:p>
        </p:txBody>
      </p:sp>
      <p:sp>
        <p:nvSpPr>
          <p:cNvPr id="74" name="Rectangle 73">
            <a:extLst>
              <a:ext uri="{FF2B5EF4-FFF2-40B4-BE49-F238E27FC236}">
                <a16:creationId xmlns:a16="http://schemas.microsoft.com/office/drawing/2014/main" id="{64788CD2-A993-431F-995B-1D800A25F5A1}"/>
              </a:ext>
            </a:extLst>
          </p:cNvPr>
          <p:cNvSpPr/>
          <p:nvPr/>
        </p:nvSpPr>
        <p:spPr bwMode="auto">
          <a:xfrm>
            <a:off x="1620983" y="4244355"/>
            <a:ext cx="6796597" cy="740136"/>
          </a:xfrm>
          <a:prstGeom prst="rect">
            <a:avLst/>
          </a:prstGeom>
          <a:noFill/>
          <a:ln>
            <a:solidFill>
              <a:schemeClr val="tx1"/>
            </a:solidFill>
            <a:prstDash val="lgDash"/>
          </a:ln>
        </p:spPr>
        <p:txBody>
          <a:bodyPr lIns="0" tIns="0" rIns="0" bIns="0" rtlCol="0" anchor="ctr"/>
          <a:lstStyle/>
          <a:p>
            <a:pPr algn="ctr"/>
            <a:endParaRPr lang="en-US" dirty="0">
              <a:solidFill>
                <a:prstClr val="black"/>
              </a:solidFill>
            </a:endParaRPr>
          </a:p>
        </p:txBody>
      </p:sp>
      <p:sp>
        <p:nvSpPr>
          <p:cNvPr id="75" name="TextBox 74">
            <a:extLst>
              <a:ext uri="{FF2B5EF4-FFF2-40B4-BE49-F238E27FC236}">
                <a16:creationId xmlns:a16="http://schemas.microsoft.com/office/drawing/2014/main" id="{E78ABA2E-756F-4327-AF5D-127CED67048F}"/>
              </a:ext>
            </a:extLst>
          </p:cNvPr>
          <p:cNvSpPr txBox="1"/>
          <p:nvPr/>
        </p:nvSpPr>
        <p:spPr>
          <a:xfrm>
            <a:off x="8372885" y="4547438"/>
            <a:ext cx="873957" cy="248401"/>
          </a:xfrm>
          <a:prstGeom prst="rect">
            <a:avLst/>
          </a:prstGeom>
          <a:noFill/>
        </p:spPr>
        <p:txBody>
          <a:bodyPr wrap="none" rtlCol="0">
            <a:spAutoFit/>
          </a:bodyPr>
          <a:lstStyle/>
          <a:p>
            <a:pPr algn="r">
              <a:lnSpc>
                <a:spcPts val="1200"/>
              </a:lnSpc>
            </a:pPr>
            <a:r>
              <a:rPr lang="en-US" sz="1200" i="1" dirty="0">
                <a:solidFill>
                  <a:prstClr val="black"/>
                </a:solidFill>
              </a:rPr>
              <a:t>2.3-2.41m³</a:t>
            </a:r>
          </a:p>
        </p:txBody>
      </p:sp>
      <p:sp>
        <p:nvSpPr>
          <p:cNvPr id="76" name="TextBox 75">
            <a:extLst>
              <a:ext uri="{FF2B5EF4-FFF2-40B4-BE49-F238E27FC236}">
                <a16:creationId xmlns:a16="http://schemas.microsoft.com/office/drawing/2014/main" id="{461EA7C6-804D-4C87-8D70-5C3698FAA678}"/>
              </a:ext>
            </a:extLst>
          </p:cNvPr>
          <p:cNvSpPr txBox="1"/>
          <p:nvPr/>
        </p:nvSpPr>
        <p:spPr>
          <a:xfrm>
            <a:off x="8440051" y="3997255"/>
            <a:ext cx="553357" cy="248401"/>
          </a:xfrm>
          <a:prstGeom prst="rect">
            <a:avLst/>
          </a:prstGeom>
          <a:noFill/>
        </p:spPr>
        <p:txBody>
          <a:bodyPr wrap="none" rtlCol="0">
            <a:spAutoFit/>
          </a:bodyPr>
          <a:lstStyle/>
          <a:p>
            <a:pPr algn="r">
              <a:lnSpc>
                <a:spcPts val="1200"/>
              </a:lnSpc>
            </a:pPr>
            <a:r>
              <a:rPr lang="en-US" sz="1200" i="1" dirty="0">
                <a:solidFill>
                  <a:prstClr val="black"/>
                </a:solidFill>
              </a:rPr>
              <a:t>2.6m³</a:t>
            </a:r>
          </a:p>
        </p:txBody>
      </p:sp>
      <p:cxnSp>
        <p:nvCxnSpPr>
          <p:cNvPr id="83" name="Straight Connector 82">
            <a:extLst>
              <a:ext uri="{FF2B5EF4-FFF2-40B4-BE49-F238E27FC236}">
                <a16:creationId xmlns:a16="http://schemas.microsoft.com/office/drawing/2014/main" id="{E911CA30-E490-4426-A3CB-A7894DD6C0D7}"/>
              </a:ext>
            </a:extLst>
          </p:cNvPr>
          <p:cNvCxnSpPr>
            <a:cxnSpLocks/>
          </p:cNvCxnSpPr>
          <p:nvPr/>
        </p:nvCxnSpPr>
        <p:spPr>
          <a:xfrm>
            <a:off x="1643454" y="4920083"/>
            <a:ext cx="333189" cy="0"/>
          </a:xfrm>
          <a:prstGeom prst="line">
            <a:avLst/>
          </a:prstGeom>
          <a:ln w="3175">
            <a:solidFill>
              <a:srgbClr val="FF3300"/>
            </a:solidFill>
          </a:ln>
        </p:spPr>
        <p:style>
          <a:lnRef idx="2">
            <a:schemeClr val="accent1"/>
          </a:lnRef>
          <a:fillRef idx="0">
            <a:schemeClr val="accent1"/>
          </a:fillRef>
          <a:effectRef idx="1">
            <a:schemeClr val="accent1"/>
          </a:effectRef>
          <a:fontRef idx="minor">
            <a:schemeClr val="tx1"/>
          </a:fontRef>
        </p:style>
      </p:cxnSp>
      <p:cxnSp>
        <p:nvCxnSpPr>
          <p:cNvPr id="84" name="Straight Connector 83">
            <a:extLst>
              <a:ext uri="{FF2B5EF4-FFF2-40B4-BE49-F238E27FC236}">
                <a16:creationId xmlns:a16="http://schemas.microsoft.com/office/drawing/2014/main" id="{CFBD0234-0AE1-4FF6-99E0-F2ED955E3B40}"/>
              </a:ext>
            </a:extLst>
          </p:cNvPr>
          <p:cNvCxnSpPr>
            <a:cxnSpLocks/>
          </p:cNvCxnSpPr>
          <p:nvPr/>
        </p:nvCxnSpPr>
        <p:spPr>
          <a:xfrm>
            <a:off x="2908344" y="4613316"/>
            <a:ext cx="13493" cy="1109053"/>
          </a:xfrm>
          <a:prstGeom prst="line">
            <a:avLst/>
          </a:prstGeom>
          <a:ln w="3175">
            <a:solidFill>
              <a:srgbClr val="FF3300"/>
            </a:solidFill>
            <a:headEnd type="stealth" w="med" len="med"/>
            <a:tailEnd type="stealth" w="med" len="med"/>
          </a:ln>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8482791" y="5355125"/>
            <a:ext cx="588623" cy="248401"/>
          </a:xfrm>
          <a:prstGeom prst="rect">
            <a:avLst/>
          </a:prstGeom>
          <a:noFill/>
        </p:spPr>
        <p:txBody>
          <a:bodyPr wrap="none" rtlCol="0">
            <a:spAutoFit/>
          </a:bodyPr>
          <a:lstStyle/>
          <a:p>
            <a:pPr algn="r">
              <a:lnSpc>
                <a:spcPts val="1200"/>
              </a:lnSpc>
            </a:pPr>
            <a:r>
              <a:rPr lang="en-US" sz="1200" i="1" dirty="0">
                <a:solidFill>
                  <a:prstClr val="black"/>
                </a:solidFill>
              </a:rPr>
              <a:t>2.1m³ </a:t>
            </a:r>
          </a:p>
        </p:txBody>
      </p:sp>
      <p:sp>
        <p:nvSpPr>
          <p:cNvPr id="43" name="Rectangle 42"/>
          <p:cNvSpPr/>
          <p:nvPr/>
        </p:nvSpPr>
        <p:spPr bwMode="auto">
          <a:xfrm>
            <a:off x="1620983" y="5858571"/>
            <a:ext cx="6796597" cy="464719"/>
          </a:xfrm>
          <a:prstGeom prst="rect">
            <a:avLst/>
          </a:prstGeom>
          <a:noFill/>
          <a:ln>
            <a:solidFill>
              <a:schemeClr val="tx1"/>
            </a:solidFill>
            <a:prstDash val="lgDash"/>
          </a:ln>
        </p:spPr>
        <p:txBody>
          <a:bodyPr lIns="0" tIns="0" rIns="0" bIns="0" rtlCol="0" anchor="ctr"/>
          <a:lstStyle/>
          <a:p>
            <a:pPr algn="ctr"/>
            <a:endParaRPr lang="en-US" dirty="0">
              <a:solidFill>
                <a:prstClr val="black"/>
              </a:solidFill>
            </a:endParaRPr>
          </a:p>
        </p:txBody>
      </p:sp>
      <p:sp>
        <p:nvSpPr>
          <p:cNvPr id="44" name="TextBox 43"/>
          <p:cNvSpPr txBox="1"/>
          <p:nvPr/>
        </p:nvSpPr>
        <p:spPr>
          <a:xfrm>
            <a:off x="8509034" y="5916810"/>
            <a:ext cx="588623" cy="248401"/>
          </a:xfrm>
          <a:prstGeom prst="rect">
            <a:avLst/>
          </a:prstGeom>
          <a:noFill/>
        </p:spPr>
        <p:txBody>
          <a:bodyPr wrap="none" rtlCol="0">
            <a:spAutoFit/>
          </a:bodyPr>
          <a:lstStyle/>
          <a:p>
            <a:pPr algn="r">
              <a:lnSpc>
                <a:spcPts val="1200"/>
              </a:lnSpc>
            </a:pPr>
            <a:r>
              <a:rPr lang="en-US" sz="1200" i="1" dirty="0">
                <a:solidFill>
                  <a:prstClr val="black"/>
                </a:solidFill>
              </a:rPr>
              <a:t>1.6m³ </a:t>
            </a:r>
          </a:p>
        </p:txBody>
      </p:sp>
      <p:cxnSp>
        <p:nvCxnSpPr>
          <p:cNvPr id="45" name="Straight Connector 44"/>
          <p:cNvCxnSpPr/>
          <p:nvPr/>
        </p:nvCxnSpPr>
        <p:spPr>
          <a:xfrm>
            <a:off x="4748056" y="3838395"/>
            <a:ext cx="2727751" cy="0"/>
          </a:xfrm>
          <a:prstGeom prst="line">
            <a:avLst/>
          </a:prstGeom>
          <a:ln w="3175">
            <a:solidFill>
              <a:srgbClr val="00B050"/>
            </a:solidFill>
          </a:ln>
        </p:spPr>
        <p:style>
          <a:lnRef idx="2">
            <a:schemeClr val="accent1"/>
          </a:lnRef>
          <a:fillRef idx="0">
            <a:schemeClr val="accent1"/>
          </a:fillRef>
          <a:effectRef idx="1">
            <a:schemeClr val="accent1"/>
          </a:effectRef>
          <a:fontRef idx="minor">
            <a:schemeClr val="tx1"/>
          </a:fontRef>
        </p:style>
      </p:cxnSp>
      <p:cxnSp>
        <p:nvCxnSpPr>
          <p:cNvPr id="46" name="Straight Connector 45"/>
          <p:cNvCxnSpPr>
            <a:cxnSpLocks/>
          </p:cNvCxnSpPr>
          <p:nvPr/>
        </p:nvCxnSpPr>
        <p:spPr>
          <a:xfrm>
            <a:off x="4877585" y="2373426"/>
            <a:ext cx="0" cy="1464969"/>
          </a:xfrm>
          <a:prstGeom prst="line">
            <a:avLst/>
          </a:prstGeom>
          <a:ln w="3175">
            <a:solidFill>
              <a:srgbClr val="00B050"/>
            </a:solidFill>
            <a:headEnd type="stealth" w="med" len="med"/>
            <a:tailEnd type="stealth" w="med" len="med"/>
          </a:ln>
        </p:spPr>
        <p:style>
          <a:lnRef idx="2">
            <a:schemeClr val="accent1"/>
          </a:lnRef>
          <a:fillRef idx="0">
            <a:schemeClr val="accent1"/>
          </a:fillRef>
          <a:effectRef idx="1">
            <a:schemeClr val="accent1"/>
          </a:effectRef>
          <a:fontRef idx="minor">
            <a:schemeClr val="tx1"/>
          </a:fontRef>
        </p:style>
      </p:cxnSp>
      <p:sp>
        <p:nvSpPr>
          <p:cNvPr id="47" name="Rectangle 46"/>
          <p:cNvSpPr/>
          <p:nvPr/>
        </p:nvSpPr>
        <p:spPr>
          <a:xfrm>
            <a:off x="4372317" y="3032468"/>
            <a:ext cx="505268" cy="246221"/>
          </a:xfrm>
          <a:prstGeom prst="rect">
            <a:avLst/>
          </a:prstGeom>
        </p:spPr>
        <p:txBody>
          <a:bodyPr wrap="square">
            <a:spAutoFit/>
          </a:bodyPr>
          <a:lstStyle/>
          <a:p>
            <a:pPr algn="ctr"/>
            <a:r>
              <a:rPr lang="en-US" sz="1000" i="1" dirty="0">
                <a:solidFill>
                  <a:srgbClr val="00B050"/>
                </a:solidFill>
              </a:rPr>
              <a:t>22.6%</a:t>
            </a:r>
          </a:p>
        </p:txBody>
      </p:sp>
      <p:sp>
        <p:nvSpPr>
          <p:cNvPr id="30" name="TextBox 29"/>
          <p:cNvSpPr txBox="1"/>
          <p:nvPr/>
        </p:nvSpPr>
        <p:spPr>
          <a:xfrm>
            <a:off x="8417580" y="240595"/>
            <a:ext cx="613694" cy="246221"/>
          </a:xfrm>
          <a:prstGeom prst="rect">
            <a:avLst/>
          </a:prstGeom>
          <a:noFill/>
        </p:spPr>
        <p:txBody>
          <a:bodyPr wrap="none" rtlCol="0">
            <a:spAutoFit/>
          </a:bodyPr>
          <a:lstStyle/>
          <a:p>
            <a:pPr algn="r">
              <a:lnSpc>
                <a:spcPts val="1200"/>
              </a:lnSpc>
            </a:pPr>
            <a:r>
              <a:rPr lang="en-US" sz="1200" b="1" i="1" dirty="0">
                <a:solidFill>
                  <a:prstClr val="black"/>
                </a:solidFill>
              </a:rPr>
              <a:t>Bucket</a:t>
            </a:r>
          </a:p>
        </p:txBody>
      </p:sp>
      <p:sp>
        <p:nvSpPr>
          <p:cNvPr id="32" name="Rectangle 31"/>
          <p:cNvSpPr/>
          <p:nvPr/>
        </p:nvSpPr>
        <p:spPr bwMode="auto">
          <a:xfrm>
            <a:off x="1620982" y="2219839"/>
            <a:ext cx="6796597" cy="1754514"/>
          </a:xfrm>
          <a:prstGeom prst="rect">
            <a:avLst/>
          </a:prstGeom>
          <a:noFill/>
          <a:ln>
            <a:solidFill>
              <a:schemeClr val="tx1"/>
            </a:solidFill>
            <a:prstDash val="lgDash"/>
          </a:ln>
        </p:spPr>
        <p:txBody>
          <a:bodyPr lIns="0" tIns="0" rIns="0" bIns="0" rtlCol="0" anchor="ctr"/>
          <a:lstStyle/>
          <a:p>
            <a:pPr algn="ctr"/>
            <a:endParaRPr lang="en-US" dirty="0">
              <a:solidFill>
                <a:prstClr val="black"/>
              </a:solidFill>
            </a:endParaRPr>
          </a:p>
        </p:txBody>
      </p:sp>
      <p:sp>
        <p:nvSpPr>
          <p:cNvPr id="33" name="TextBox 32"/>
          <p:cNvSpPr txBox="1"/>
          <p:nvPr/>
        </p:nvSpPr>
        <p:spPr>
          <a:xfrm>
            <a:off x="8453484" y="3089518"/>
            <a:ext cx="553358" cy="248401"/>
          </a:xfrm>
          <a:prstGeom prst="rect">
            <a:avLst/>
          </a:prstGeom>
          <a:noFill/>
        </p:spPr>
        <p:txBody>
          <a:bodyPr wrap="none" rtlCol="0">
            <a:spAutoFit/>
          </a:bodyPr>
          <a:lstStyle/>
          <a:p>
            <a:pPr algn="r">
              <a:lnSpc>
                <a:spcPts val="1200"/>
              </a:lnSpc>
            </a:pPr>
            <a:r>
              <a:rPr lang="en-US" sz="1200" i="1" dirty="0">
                <a:solidFill>
                  <a:prstClr val="black"/>
                </a:solidFill>
              </a:rPr>
              <a:t>3.2m³</a:t>
            </a:r>
          </a:p>
        </p:txBody>
      </p:sp>
      <p:sp>
        <p:nvSpPr>
          <p:cNvPr id="34" name="Rectangle 33"/>
          <p:cNvSpPr/>
          <p:nvPr/>
        </p:nvSpPr>
        <p:spPr bwMode="auto">
          <a:xfrm>
            <a:off x="1613609" y="1527456"/>
            <a:ext cx="6796597" cy="665324"/>
          </a:xfrm>
          <a:prstGeom prst="rect">
            <a:avLst/>
          </a:prstGeom>
          <a:noFill/>
          <a:ln>
            <a:solidFill>
              <a:schemeClr val="tx1"/>
            </a:solidFill>
            <a:prstDash val="lgDash"/>
          </a:ln>
        </p:spPr>
        <p:txBody>
          <a:bodyPr lIns="0" tIns="0" rIns="0" bIns="0" rtlCol="0" anchor="ctr"/>
          <a:lstStyle/>
          <a:p>
            <a:pPr algn="ctr"/>
            <a:endParaRPr lang="en-US" dirty="0">
              <a:solidFill>
                <a:prstClr val="black"/>
              </a:solidFill>
            </a:endParaRPr>
          </a:p>
        </p:txBody>
      </p:sp>
      <p:sp>
        <p:nvSpPr>
          <p:cNvPr id="35" name="TextBox 34"/>
          <p:cNvSpPr txBox="1"/>
          <p:nvPr/>
        </p:nvSpPr>
        <p:spPr>
          <a:xfrm>
            <a:off x="8440051" y="1761810"/>
            <a:ext cx="553358" cy="248401"/>
          </a:xfrm>
          <a:prstGeom prst="rect">
            <a:avLst/>
          </a:prstGeom>
          <a:noFill/>
        </p:spPr>
        <p:txBody>
          <a:bodyPr wrap="none" rtlCol="0">
            <a:spAutoFit/>
          </a:bodyPr>
          <a:lstStyle/>
          <a:p>
            <a:pPr algn="r">
              <a:lnSpc>
                <a:spcPts val="1200"/>
              </a:lnSpc>
            </a:pPr>
            <a:r>
              <a:rPr lang="en-US" sz="1200" i="1" dirty="0">
                <a:solidFill>
                  <a:prstClr val="black"/>
                </a:solidFill>
              </a:rPr>
              <a:t>3.8m³</a:t>
            </a:r>
          </a:p>
        </p:txBody>
      </p:sp>
      <p:sp>
        <p:nvSpPr>
          <p:cNvPr id="36" name="Rectangle 35"/>
          <p:cNvSpPr/>
          <p:nvPr/>
        </p:nvSpPr>
        <p:spPr bwMode="auto">
          <a:xfrm>
            <a:off x="1605354" y="584958"/>
            <a:ext cx="6796597" cy="896509"/>
          </a:xfrm>
          <a:prstGeom prst="rect">
            <a:avLst/>
          </a:prstGeom>
          <a:noFill/>
          <a:ln>
            <a:solidFill>
              <a:schemeClr val="tx1"/>
            </a:solidFill>
            <a:prstDash val="lgDash"/>
          </a:ln>
        </p:spPr>
        <p:txBody>
          <a:bodyPr lIns="0" tIns="0" rIns="0" bIns="0" rtlCol="0" anchor="ctr"/>
          <a:lstStyle/>
          <a:p>
            <a:pPr algn="ctr"/>
            <a:endParaRPr lang="en-US" dirty="0">
              <a:solidFill>
                <a:prstClr val="black"/>
              </a:solidFill>
            </a:endParaRPr>
          </a:p>
        </p:txBody>
      </p:sp>
      <p:sp>
        <p:nvSpPr>
          <p:cNvPr id="37" name="TextBox 36"/>
          <p:cNvSpPr txBox="1"/>
          <p:nvPr/>
        </p:nvSpPr>
        <p:spPr>
          <a:xfrm>
            <a:off x="8425870" y="793420"/>
            <a:ext cx="553358" cy="248401"/>
          </a:xfrm>
          <a:prstGeom prst="rect">
            <a:avLst/>
          </a:prstGeom>
          <a:noFill/>
        </p:spPr>
        <p:txBody>
          <a:bodyPr wrap="none" rtlCol="0">
            <a:spAutoFit/>
          </a:bodyPr>
          <a:lstStyle/>
          <a:p>
            <a:pPr algn="r">
              <a:lnSpc>
                <a:spcPts val="1200"/>
              </a:lnSpc>
            </a:pPr>
            <a:r>
              <a:rPr lang="en-US" sz="1200" i="1" dirty="0">
                <a:solidFill>
                  <a:prstClr val="black"/>
                </a:solidFill>
              </a:rPr>
              <a:t>3.6m³</a:t>
            </a:r>
          </a:p>
        </p:txBody>
      </p:sp>
      <p:cxnSp>
        <p:nvCxnSpPr>
          <p:cNvPr id="48" name="Straight Connector 47"/>
          <p:cNvCxnSpPr/>
          <p:nvPr/>
        </p:nvCxnSpPr>
        <p:spPr>
          <a:xfrm>
            <a:off x="3632125" y="4070857"/>
            <a:ext cx="2106264" cy="0"/>
          </a:xfrm>
          <a:prstGeom prst="line">
            <a:avLst/>
          </a:prstGeom>
          <a:ln w="3175">
            <a:solidFill>
              <a:srgbClr val="FF3300"/>
            </a:solidFill>
          </a:ln>
        </p:spPr>
        <p:style>
          <a:lnRef idx="2">
            <a:schemeClr val="accent1"/>
          </a:lnRef>
          <a:fillRef idx="0">
            <a:schemeClr val="accent1"/>
          </a:fillRef>
          <a:effectRef idx="1">
            <a:schemeClr val="accent1"/>
          </a:effectRef>
          <a:fontRef idx="minor">
            <a:schemeClr val="tx1"/>
          </a:fontRef>
        </p:style>
      </p:cxnSp>
      <p:cxnSp>
        <p:nvCxnSpPr>
          <p:cNvPr id="52" name="Straight Connector 51"/>
          <p:cNvCxnSpPr/>
          <p:nvPr/>
        </p:nvCxnSpPr>
        <p:spPr>
          <a:xfrm>
            <a:off x="4533900" y="2382951"/>
            <a:ext cx="1036260" cy="0"/>
          </a:xfrm>
          <a:prstGeom prst="line">
            <a:avLst/>
          </a:prstGeom>
          <a:ln w="3175">
            <a:solidFill>
              <a:srgbClr val="00B050"/>
            </a:solidFill>
          </a:ln>
        </p:spPr>
        <p:style>
          <a:lnRef idx="2">
            <a:schemeClr val="accent1"/>
          </a:lnRef>
          <a:fillRef idx="0">
            <a:schemeClr val="accent1"/>
          </a:fillRef>
          <a:effectRef idx="1">
            <a:schemeClr val="accent1"/>
          </a:effectRef>
          <a:fontRef idx="minor">
            <a:schemeClr val="tx1"/>
          </a:fontRef>
        </p:style>
      </p:cxnSp>
      <p:cxnSp>
        <p:nvCxnSpPr>
          <p:cNvPr id="57" name="Straight Connector 56"/>
          <p:cNvCxnSpPr/>
          <p:nvPr/>
        </p:nvCxnSpPr>
        <p:spPr>
          <a:xfrm>
            <a:off x="5146714" y="2687751"/>
            <a:ext cx="307605" cy="0"/>
          </a:xfrm>
          <a:prstGeom prst="line">
            <a:avLst/>
          </a:prstGeom>
          <a:ln w="3175">
            <a:solidFill>
              <a:srgbClr val="00B050"/>
            </a:solidFill>
          </a:ln>
        </p:spPr>
        <p:style>
          <a:lnRef idx="2">
            <a:schemeClr val="accent1"/>
          </a:lnRef>
          <a:fillRef idx="0">
            <a:schemeClr val="accent1"/>
          </a:fillRef>
          <a:effectRef idx="1">
            <a:schemeClr val="accent1"/>
          </a:effectRef>
          <a:fontRef idx="minor">
            <a:schemeClr val="tx1"/>
          </a:fontRef>
        </p:style>
      </p:cxnSp>
      <p:cxnSp>
        <p:nvCxnSpPr>
          <p:cNvPr id="58" name="Straight Connector 57"/>
          <p:cNvCxnSpPr>
            <a:cxnSpLocks/>
          </p:cNvCxnSpPr>
          <p:nvPr/>
        </p:nvCxnSpPr>
        <p:spPr>
          <a:xfrm>
            <a:off x="5300516" y="2373426"/>
            <a:ext cx="0" cy="304800"/>
          </a:xfrm>
          <a:prstGeom prst="line">
            <a:avLst/>
          </a:prstGeom>
          <a:ln w="3175">
            <a:solidFill>
              <a:srgbClr val="00B050"/>
            </a:solidFill>
            <a:headEnd type="stealth" w="med" len="med"/>
            <a:tailEnd type="stealth" w="med" len="med"/>
          </a:ln>
        </p:spPr>
        <p:style>
          <a:lnRef idx="2">
            <a:schemeClr val="accent1"/>
          </a:lnRef>
          <a:fillRef idx="0">
            <a:schemeClr val="accent1"/>
          </a:fillRef>
          <a:effectRef idx="1">
            <a:schemeClr val="accent1"/>
          </a:effectRef>
          <a:fontRef idx="minor">
            <a:schemeClr val="tx1"/>
          </a:fontRef>
        </p:style>
      </p:cxnSp>
      <p:sp>
        <p:nvSpPr>
          <p:cNvPr id="60" name="Rectangle 59"/>
          <p:cNvSpPr/>
          <p:nvPr/>
        </p:nvSpPr>
        <p:spPr>
          <a:xfrm>
            <a:off x="4877585" y="2462371"/>
            <a:ext cx="505268" cy="246221"/>
          </a:xfrm>
          <a:prstGeom prst="rect">
            <a:avLst/>
          </a:prstGeom>
        </p:spPr>
        <p:txBody>
          <a:bodyPr wrap="square">
            <a:spAutoFit/>
          </a:bodyPr>
          <a:lstStyle/>
          <a:p>
            <a:pPr algn="ctr"/>
            <a:r>
              <a:rPr lang="en-US" sz="1000" i="1" dirty="0">
                <a:solidFill>
                  <a:srgbClr val="00B050"/>
                </a:solidFill>
              </a:rPr>
              <a:t>3.3%</a:t>
            </a:r>
          </a:p>
        </p:txBody>
      </p:sp>
      <p:cxnSp>
        <p:nvCxnSpPr>
          <p:cNvPr id="64" name="Straight Connector 63"/>
          <p:cNvCxnSpPr/>
          <p:nvPr/>
        </p:nvCxnSpPr>
        <p:spPr>
          <a:xfrm>
            <a:off x="5811711" y="748937"/>
            <a:ext cx="1941159" cy="0"/>
          </a:xfrm>
          <a:prstGeom prst="line">
            <a:avLst/>
          </a:prstGeom>
          <a:ln w="3175">
            <a:solidFill>
              <a:srgbClr val="00B050"/>
            </a:solidFill>
          </a:ln>
        </p:spPr>
        <p:style>
          <a:lnRef idx="2">
            <a:schemeClr val="accent1"/>
          </a:lnRef>
          <a:fillRef idx="0">
            <a:schemeClr val="accent1"/>
          </a:fillRef>
          <a:effectRef idx="1">
            <a:schemeClr val="accent1"/>
          </a:effectRef>
          <a:fontRef idx="minor">
            <a:schemeClr val="tx1"/>
          </a:fontRef>
        </p:style>
      </p:cxnSp>
      <p:cxnSp>
        <p:nvCxnSpPr>
          <p:cNvPr id="67" name="Straight Connector 66"/>
          <p:cNvCxnSpPr>
            <a:cxnSpLocks/>
          </p:cNvCxnSpPr>
          <p:nvPr/>
        </p:nvCxnSpPr>
        <p:spPr>
          <a:xfrm>
            <a:off x="6639710" y="774370"/>
            <a:ext cx="0" cy="1066698"/>
          </a:xfrm>
          <a:prstGeom prst="line">
            <a:avLst/>
          </a:prstGeom>
          <a:ln w="3175">
            <a:solidFill>
              <a:srgbClr val="00B050"/>
            </a:solidFill>
            <a:headEnd type="stealth" w="med" len="med"/>
            <a:tailEnd type="stealth" w="med" len="med"/>
          </a:ln>
        </p:spPr>
        <p:style>
          <a:lnRef idx="2">
            <a:schemeClr val="accent1"/>
          </a:lnRef>
          <a:fillRef idx="0">
            <a:schemeClr val="accent1"/>
          </a:fillRef>
          <a:effectRef idx="1">
            <a:schemeClr val="accent1"/>
          </a:effectRef>
          <a:fontRef idx="minor">
            <a:schemeClr val="tx1"/>
          </a:fontRef>
        </p:style>
      </p:cxnSp>
      <p:sp>
        <p:nvSpPr>
          <p:cNvPr id="68" name="Rectangle 67"/>
          <p:cNvSpPr/>
          <p:nvPr/>
        </p:nvSpPr>
        <p:spPr>
          <a:xfrm>
            <a:off x="6159595" y="1288610"/>
            <a:ext cx="505268" cy="246221"/>
          </a:xfrm>
          <a:prstGeom prst="rect">
            <a:avLst/>
          </a:prstGeom>
        </p:spPr>
        <p:txBody>
          <a:bodyPr wrap="square">
            <a:spAutoFit/>
          </a:bodyPr>
          <a:lstStyle/>
          <a:p>
            <a:pPr algn="ctr"/>
            <a:r>
              <a:rPr lang="en-US" sz="1000" i="1" dirty="0">
                <a:solidFill>
                  <a:srgbClr val="00B050"/>
                </a:solidFill>
              </a:rPr>
              <a:t>13.9%</a:t>
            </a:r>
          </a:p>
        </p:txBody>
      </p:sp>
      <p:cxnSp>
        <p:nvCxnSpPr>
          <p:cNvPr id="69" name="Straight Connector 68"/>
          <p:cNvCxnSpPr>
            <a:cxnSpLocks/>
          </p:cNvCxnSpPr>
          <p:nvPr/>
        </p:nvCxnSpPr>
        <p:spPr>
          <a:xfrm>
            <a:off x="6159595" y="793420"/>
            <a:ext cx="0" cy="3044975"/>
          </a:xfrm>
          <a:prstGeom prst="line">
            <a:avLst/>
          </a:prstGeom>
          <a:ln w="3175">
            <a:solidFill>
              <a:srgbClr val="00B050"/>
            </a:solidFill>
            <a:headEnd type="stealth" w="med" len="med"/>
            <a:tailEnd type="stealth" w="med" len="med"/>
          </a:ln>
        </p:spPr>
        <p:style>
          <a:lnRef idx="2">
            <a:schemeClr val="accent1"/>
          </a:lnRef>
          <a:fillRef idx="0">
            <a:schemeClr val="accent1"/>
          </a:fillRef>
          <a:effectRef idx="1">
            <a:schemeClr val="accent1"/>
          </a:effectRef>
          <a:fontRef idx="minor">
            <a:schemeClr val="tx1"/>
          </a:fontRef>
        </p:style>
      </p:cxnSp>
      <p:sp>
        <p:nvSpPr>
          <p:cNvPr id="77" name="Rectangle 76"/>
          <p:cNvSpPr/>
          <p:nvPr/>
        </p:nvSpPr>
        <p:spPr>
          <a:xfrm>
            <a:off x="5738389" y="1852739"/>
            <a:ext cx="505268" cy="246221"/>
          </a:xfrm>
          <a:prstGeom prst="rect">
            <a:avLst/>
          </a:prstGeom>
        </p:spPr>
        <p:txBody>
          <a:bodyPr wrap="square">
            <a:spAutoFit/>
          </a:bodyPr>
          <a:lstStyle/>
          <a:p>
            <a:pPr algn="ctr"/>
            <a:r>
              <a:rPr lang="en-US" sz="1000" i="1" dirty="0">
                <a:solidFill>
                  <a:srgbClr val="00B050"/>
                </a:solidFill>
              </a:rPr>
              <a:t>39%</a:t>
            </a:r>
          </a:p>
        </p:txBody>
      </p:sp>
    </p:spTree>
    <p:extLst>
      <p:ext uri="{BB962C8B-B14F-4D97-AF65-F5344CB8AC3E}">
        <p14:creationId xmlns:p14="http://schemas.microsoft.com/office/powerpoint/2010/main" val="3339485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D8D776E-CB4B-4641-8852-E5638D0A8C4D}"/>
              </a:ext>
            </a:extLst>
          </p:cNvPr>
          <p:cNvSpPr txBox="1"/>
          <p:nvPr/>
        </p:nvSpPr>
        <p:spPr>
          <a:xfrm>
            <a:off x="1929008" y="2029216"/>
            <a:ext cx="5761972" cy="1107996"/>
          </a:xfrm>
          <a:prstGeom prst="rect">
            <a:avLst/>
          </a:prstGeom>
          <a:noFill/>
        </p:spPr>
        <p:txBody>
          <a:bodyPr wrap="square" rtlCol="0">
            <a:spAutoFit/>
          </a:bodyPr>
          <a:lstStyle/>
          <a:p>
            <a:r>
              <a:rPr lang="en-US" sz="6600" dirty="0">
                <a:latin typeface="Berlin Sans FB Demi" panose="020E0802020502020306" pitchFamily="34" charset="0"/>
                <a:ea typeface="Verdana" panose="020B0604030504040204" pitchFamily="34" charset="0"/>
              </a:rPr>
              <a:t>THANK YOU</a:t>
            </a:r>
            <a:endParaRPr lang="en-ID" sz="6600" dirty="0">
              <a:latin typeface="Berlin Sans FB Demi" panose="020E0802020502020306" pitchFamily="34" charset="0"/>
              <a:ea typeface="Verdana" panose="020B0604030504040204" pitchFamily="34" charset="0"/>
            </a:endParaRPr>
          </a:p>
        </p:txBody>
      </p:sp>
    </p:spTree>
    <p:extLst>
      <p:ext uri="{BB962C8B-B14F-4D97-AF65-F5344CB8AC3E}">
        <p14:creationId xmlns:p14="http://schemas.microsoft.com/office/powerpoint/2010/main" val="607945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1116A99-B5D6-4D97-80E6-E4D0337AFC77}"/>
              </a:ext>
            </a:extLst>
          </p:cNvPr>
          <p:cNvSpPr/>
          <p:nvPr/>
        </p:nvSpPr>
        <p:spPr>
          <a:xfrm>
            <a:off x="0" y="5791201"/>
            <a:ext cx="9144000" cy="1066800"/>
          </a:xfrm>
          <a:prstGeom prst="rect">
            <a:avLst/>
          </a:prstGeom>
          <a:solidFill>
            <a:schemeClr val="bg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EE19243-9F11-4FBF-9396-B7419E2FF462}"/>
              </a:ext>
            </a:extLst>
          </p:cNvPr>
          <p:cNvSpPr txBox="1">
            <a:spLocks noChangeArrowheads="1"/>
          </p:cNvSpPr>
          <p:nvPr/>
        </p:nvSpPr>
        <p:spPr bwMode="auto">
          <a:xfrm>
            <a:off x="422275" y="238125"/>
            <a:ext cx="229761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dirty="0">
                <a:solidFill>
                  <a:srgbClr val="000066"/>
                </a:solidFill>
                <a:latin typeface="Calibri" panose="020F0502020204030204" pitchFamily="34" charset="0"/>
              </a:rPr>
              <a:t>Machines Test</a:t>
            </a:r>
          </a:p>
        </p:txBody>
      </p:sp>
      <p:pic>
        <p:nvPicPr>
          <p:cNvPr id="5" name="Picture 4"/>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469347" y="757147"/>
            <a:ext cx="2735300" cy="2051475"/>
          </a:xfrm>
          <a:prstGeom prst="rect">
            <a:avLst/>
          </a:prstGeom>
        </p:spPr>
      </p:pic>
      <p:pic>
        <p:nvPicPr>
          <p:cNvPr id="8" name="Picture 7"/>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852883" y="690391"/>
            <a:ext cx="2913312" cy="2184984"/>
          </a:xfrm>
          <a:prstGeom prst="rect">
            <a:avLst/>
          </a:prstGeom>
        </p:spPr>
      </p:pic>
      <p:pic>
        <p:nvPicPr>
          <p:cNvPr id="7" name="Picture 6"/>
          <p:cNvPicPr>
            <a:picLocks noChangeAspect="1"/>
          </p:cNvPicPr>
          <p:nvPr/>
        </p:nvPicPr>
        <p:blipFill rotWithShape="1">
          <a:blip r:embed="rId4" cstate="email">
            <a:extLst>
              <a:ext uri="{28A0092B-C50C-407E-A947-70E740481C1C}">
                <a14:useLocalDpi xmlns:a14="http://schemas.microsoft.com/office/drawing/2010/main" val="0"/>
              </a:ext>
            </a:extLst>
          </a:blip>
          <a:srcRect t="16292" b="13535"/>
          <a:stretch/>
        </p:blipFill>
        <p:spPr>
          <a:xfrm>
            <a:off x="3410258" y="3221574"/>
            <a:ext cx="2211872" cy="1164099"/>
          </a:xfrm>
          <a:prstGeom prst="rect">
            <a:avLst/>
          </a:prstGeom>
        </p:spPr>
      </p:pic>
      <p:pic>
        <p:nvPicPr>
          <p:cNvPr id="9" name="Picture 8"/>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3755585" y="585620"/>
            <a:ext cx="1795895" cy="2394527"/>
          </a:xfrm>
          <a:prstGeom prst="rect">
            <a:avLst/>
          </a:prstGeom>
        </p:spPr>
      </p:pic>
      <p:pic>
        <p:nvPicPr>
          <p:cNvPr id="10" name="Picture 9"/>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751838" y="2998928"/>
            <a:ext cx="1907168" cy="2542890"/>
          </a:xfrm>
          <a:prstGeom prst="rect">
            <a:avLst/>
          </a:prstGeom>
        </p:spPr>
      </p:pic>
      <p:pic>
        <p:nvPicPr>
          <p:cNvPr id="21" name="Picture 20"/>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5971914" y="3065782"/>
            <a:ext cx="2470850" cy="1853138"/>
          </a:xfrm>
          <a:prstGeom prst="rect">
            <a:avLst/>
          </a:prstGeom>
        </p:spPr>
      </p:pic>
      <p:graphicFrame>
        <p:nvGraphicFramePr>
          <p:cNvPr id="23" name="Object 22"/>
          <p:cNvGraphicFramePr>
            <a:graphicFrameLocks noChangeAspect="1"/>
          </p:cNvGraphicFramePr>
          <p:nvPr>
            <p:extLst>
              <p:ext uri="{D42A27DB-BD31-4B8C-83A1-F6EECF244321}">
                <p14:modId xmlns:p14="http://schemas.microsoft.com/office/powerpoint/2010/main" val="2710262372"/>
              </p:ext>
            </p:extLst>
          </p:nvPr>
        </p:nvGraphicFramePr>
        <p:xfrm>
          <a:off x="3673393" y="4454946"/>
          <a:ext cx="1878087" cy="1994738"/>
        </p:xfrm>
        <a:graphic>
          <a:graphicData uri="http://schemas.openxmlformats.org/presentationml/2006/ole">
            <mc:AlternateContent xmlns:mc="http://schemas.openxmlformats.org/markup-compatibility/2006">
              <mc:Choice xmlns:v="urn:schemas-microsoft-com:vml" Requires="v">
                <p:oleObj name="Worksheet" r:id="rId8" imgW="1533547" imgH="1628795" progId="Excel.Sheet.8">
                  <p:embed/>
                </p:oleObj>
              </mc:Choice>
              <mc:Fallback>
                <p:oleObj name="Worksheet" r:id="rId8" imgW="1533547" imgH="1628795" progId="Excel.Sheet.8">
                  <p:embed/>
                  <p:pic>
                    <p:nvPicPr>
                      <p:cNvPr id="0" name=""/>
                      <p:cNvPicPr/>
                      <p:nvPr/>
                    </p:nvPicPr>
                    <p:blipFill>
                      <a:blip r:embed="rId9"/>
                      <a:stretch>
                        <a:fillRect/>
                      </a:stretch>
                    </p:blipFill>
                    <p:spPr>
                      <a:xfrm>
                        <a:off x="3673393" y="4454946"/>
                        <a:ext cx="1878087" cy="1994738"/>
                      </a:xfrm>
                      <a:prstGeom prst="rect">
                        <a:avLst/>
                      </a:prstGeom>
                    </p:spPr>
                  </p:pic>
                </p:oleObj>
              </mc:Fallback>
            </mc:AlternateContent>
          </a:graphicData>
        </a:graphic>
      </p:graphicFrame>
    </p:spTree>
    <p:extLst>
      <p:ext uri="{BB962C8B-B14F-4D97-AF65-F5344CB8AC3E}">
        <p14:creationId xmlns:p14="http://schemas.microsoft.com/office/powerpoint/2010/main" val="2519791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4294967295"/>
          </p:nvPr>
        </p:nvSpPr>
        <p:spPr>
          <a:xfrm>
            <a:off x="420011" y="2753279"/>
            <a:ext cx="8165029" cy="1049338"/>
          </a:xfrm>
          <a:prstGeom prst="rect">
            <a:avLst/>
          </a:prstGeom>
        </p:spPr>
        <p:txBody>
          <a:bodyPr>
            <a:normAutofit/>
          </a:bodyPr>
          <a:lstStyle/>
          <a:p>
            <a:pPr marL="0" indent="0">
              <a:lnSpc>
                <a:spcPct val="100000"/>
              </a:lnSpc>
              <a:spcBef>
                <a:spcPts val="0"/>
              </a:spcBef>
              <a:buNone/>
            </a:pPr>
            <a:endParaRPr lang="en-US" sz="1200" b="1" dirty="0">
              <a:solidFill>
                <a:schemeClr val="bg1"/>
              </a:solidFill>
              <a:ea typeface="ＭＳ Ｐゴシック" charset="0"/>
              <a:cs typeface="ＭＳ Ｐゴシック" charset="0"/>
              <a:sym typeface="CB Univers 67 CondensedBold" charset="0"/>
            </a:endParaRPr>
          </a:p>
          <a:p>
            <a:pPr marL="0" indent="0">
              <a:lnSpc>
                <a:spcPct val="100000"/>
              </a:lnSpc>
              <a:spcBef>
                <a:spcPts val="0"/>
              </a:spcBef>
              <a:buNone/>
            </a:pPr>
            <a:r>
              <a:rPr lang="en-US" sz="1200" dirty="0">
                <a:solidFill>
                  <a:schemeClr val="bg1"/>
                </a:solidFill>
                <a:ea typeface="ＭＳ Ｐゴシック" charset="0"/>
                <a:cs typeface="ＭＳ Ｐゴシック" charset="0"/>
                <a:sym typeface="CB Univers 67 CondensedBold" charset="0"/>
              </a:rPr>
              <a:t>Marketing Intelligence and Product Manager</a:t>
            </a:r>
          </a:p>
        </p:txBody>
      </p:sp>
    </p:spTree>
    <p:extLst>
      <p:ext uri="{BB962C8B-B14F-4D97-AF65-F5344CB8AC3E}">
        <p14:creationId xmlns:p14="http://schemas.microsoft.com/office/powerpoint/2010/main" val="3032293997"/>
      </p:ext>
    </p:extLst>
  </p:cSld>
  <p:clrMapOvr>
    <a:masterClrMapping/>
  </p:clrMapOvr>
</p:sld>
</file>

<file path=ppt/theme/theme1.xml><?xml version="1.0" encoding="utf-8"?>
<a:theme xmlns:a="http://schemas.openxmlformats.org/drawingml/2006/main" name="Closing Pag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rakindo-Arial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1_Closing Pag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rakindo-Arial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xt_Trakindo_Isi">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7471F"/>
        </a:solidFill>
        <a:ln>
          <a:noFill/>
        </a:ln>
        <a:extLst>
          <a:ext uri="{91240B29-F687-4F45-9708-019B960494DF}">
            <a14:hiddenLine xmlns:a14="http://schemas.microsoft.com/office/drawing/2010/main" w="25400">
              <a:solidFill>
                <a:schemeClr val="tx1"/>
              </a:solidFill>
              <a:miter lim="800000"/>
              <a:headEnd/>
              <a:tailEnd/>
            </a14:hiddenLine>
          </a:ext>
        </a:extLst>
      </a:spPr>
      <a:bodyPr lIns="0" tIns="0" rIns="0" bIns="0"/>
      <a:lstStyle>
        <a:defPPr>
          <a:defRPr/>
        </a:defPPr>
      </a:lst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Ext_Trakindo_Isi">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7471F"/>
        </a:solidFill>
        <a:ln>
          <a:noFill/>
        </a:ln>
        <a:extLst>
          <a:ext uri="{91240B29-F687-4F45-9708-019B960494DF}">
            <a14:hiddenLine xmlns:a14="http://schemas.microsoft.com/office/drawing/2010/main" w="25400">
              <a:solidFill>
                <a:schemeClr val="tx1"/>
              </a:solidFill>
              <a:miter lim="800000"/>
              <a:headEnd/>
              <a:tailEnd/>
            </a14:hiddenLine>
          </a:ext>
        </a:extLst>
      </a:spPr>
      <a:bodyPr lIns="0" tIns="0" rIns="0" bIns="0"/>
      <a:lstStyle>
        <a:defPPr>
          <a:defRPr/>
        </a:defPPr>
      </a:lst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2_Ext_Trakindo_Isi">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7471F"/>
        </a:solidFill>
        <a:ln>
          <a:noFill/>
        </a:ln>
        <a:extLst>
          <a:ext uri="{91240B29-F687-4F45-9708-019B960494DF}">
            <a14:hiddenLine xmlns:a14="http://schemas.microsoft.com/office/drawing/2010/main" w="25400">
              <a:solidFill>
                <a:schemeClr val="tx1"/>
              </a:solidFill>
              <a:miter lim="800000"/>
              <a:headEnd/>
              <a:tailEnd/>
            </a14:hiddenLine>
          </a:ext>
        </a:extLst>
      </a:spPr>
      <a:bodyPr lIns="0" tIns="0" rIns="0" bIns="0"/>
      <a:lstStyle>
        <a:defPPr>
          <a:defRPr/>
        </a:defPPr>
      </a:lst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3_Ext_Trakindo_Isi">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7471F"/>
        </a:solidFill>
        <a:ln>
          <a:noFill/>
        </a:ln>
        <a:extLst>
          <a:ext uri="{91240B29-F687-4F45-9708-019B960494DF}">
            <a14:hiddenLine xmlns:a14="http://schemas.microsoft.com/office/drawing/2010/main" w="25400">
              <a:solidFill>
                <a:schemeClr val="tx1"/>
              </a:solidFill>
              <a:miter lim="800000"/>
              <a:headEnd/>
              <a:tailEnd/>
            </a14:hiddenLine>
          </a:ext>
        </a:extLst>
      </a:spPr>
      <a:bodyPr lIns="0" tIns="0" rIns="0" bIns="0"/>
      <a:lstStyle>
        <a:defPPr>
          <a:defRPr/>
        </a:defPPr>
      </a:lst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1_Custom Design">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Trakindo 2019">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10_Custom Design">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Trakindo 2019">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2_Custom Design">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Trakindo 2019">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8C5B3E7AAD64464893C8EA112A4A0245" ma:contentTypeVersion="10" ma:contentTypeDescription="Create a new document." ma:contentTypeScope="" ma:versionID="3b955b828865f2d3bbc0722e73c849bc">
  <xsd:schema xmlns:xsd="http://www.w3.org/2001/XMLSchema" xmlns:xs="http://www.w3.org/2001/XMLSchema" xmlns:p="http://schemas.microsoft.com/office/2006/metadata/properties" xmlns:ns2="a834bd3c-c1b2-4e1a-ae5b-24059a9457b3" xmlns:ns3="7a9fd858-01c7-467a-bf89-1c153ad60811" targetNamespace="http://schemas.microsoft.com/office/2006/metadata/properties" ma:root="true" ma:fieldsID="404833fba3d7904e0c6d516c5a3713f5" ns2:_="" ns3:_="">
    <xsd:import namespace="a834bd3c-c1b2-4e1a-ae5b-24059a9457b3"/>
    <xsd:import namespace="7a9fd858-01c7-467a-bf89-1c153ad60811"/>
    <xsd:element name="properties">
      <xsd:complexType>
        <xsd:sequence>
          <xsd:element name="documentManagement">
            <xsd:complexType>
              <xsd:all>
                <xsd:element ref="ns2:TaxCatchAll" minOccurs="0"/>
                <xsd:element ref="ns2:l220810a40944ffb849401486a080193" minOccurs="0"/>
                <xsd:element ref="ns3:Log" minOccurs="0"/>
                <xsd:element ref="ns3:urutan"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34bd3c-c1b2-4e1a-ae5b-24059a9457b3" elementFormDefault="qualified">
    <xsd:import namespace="http://schemas.microsoft.com/office/2006/documentManagement/types"/>
    <xsd:import namespace="http://schemas.microsoft.com/office/infopath/2007/PartnerControls"/>
    <xsd:element name="TaxCatchAll" ma:index="8" nillable="true" ma:displayName="Taxonomy Catch All Column" ma:hidden="true" ma:list="{a3f4969b-f686-4bc7-953b-62e3c70951d5}" ma:internalName="TaxCatchAll" ma:showField="CatchAllData" ma:web="a834bd3c-c1b2-4e1a-ae5b-24059a9457b3">
      <xsd:complexType>
        <xsd:complexContent>
          <xsd:extension base="dms:MultiChoiceLookup">
            <xsd:sequence>
              <xsd:element name="Value" type="dms:Lookup" maxOccurs="unbounded" minOccurs="0" nillable="true"/>
            </xsd:sequence>
          </xsd:extension>
        </xsd:complexContent>
      </xsd:complexType>
    </xsd:element>
    <xsd:element name="l220810a40944ffb849401486a080193" ma:index="11" nillable="true" ma:taxonomy="true" ma:internalName="l220810a40944ffb849401486a080193" ma:taxonomyFieldName="Area" ma:displayName="Area" ma:default="" ma:fieldId="{5220810a-4094-4ffb-8494-01486a080193}" ma:taxonomyMulti="true" ma:sspId="323aa523-ba5f-46b9-98fc-3f4ddafdf43d" ma:termSetId="4dfbfb44-c81c-4f1c-ba93-1c9ff8c1ceaf" ma:anchorId="00000000-0000-0000-0000-000000000000" ma:open="false" ma:isKeyword="false">
      <xsd:complexType>
        <xsd:sequence>
          <xsd:element ref="pc:Terms" minOccurs="0" maxOccurs="1"/>
        </xsd:sequence>
      </xsd:complexType>
    </xsd:element>
    <xsd:element name="_dlc_DocId" ma:index="14" nillable="true" ma:displayName="Document ID Value" ma:description="The value of the document ID assigned to this item." ma:internalName="_dlc_DocId" ma:readOnly="true">
      <xsd:simpleType>
        <xsd:restriction base="dms:Text"/>
      </xsd:simpleType>
    </xsd:element>
    <xsd:element name="_dlc_DocIdUrl" ma:index="1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6"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7a9fd858-01c7-467a-bf89-1c153ad60811" elementFormDefault="qualified">
    <xsd:import namespace="http://schemas.microsoft.com/office/2006/documentManagement/types"/>
    <xsd:import namespace="http://schemas.microsoft.com/office/infopath/2007/PartnerControls"/>
    <xsd:element name="Log" ma:index="12" nillable="true" ma:displayName="Log" ma:internalName="Log">
      <xsd:simpleType>
        <xsd:restriction base="dms:Text">
          <xsd:maxLength value="255"/>
        </xsd:restriction>
      </xsd:simpleType>
    </xsd:element>
    <xsd:element name="urutan" ma:index="13" nillable="true" ma:displayName="Urutan" ma:description="buat bikin urutan" ma:internalName="urutan" ma:percentage="FALSE">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urutan xmlns="7a9fd858-01c7-467a-bf89-1c153ad60811" xsi:nil="true"/>
    <l220810a40944ffb849401486a080193 xmlns="a834bd3c-c1b2-4e1a-ae5b-24059a9457b3">
      <Terms xmlns="http://schemas.microsoft.com/office/infopath/2007/PartnerControls"/>
    </l220810a40944ffb849401486a080193>
    <TaxCatchAll xmlns="a834bd3c-c1b2-4e1a-ae5b-24059a9457b3"/>
    <Log xmlns="7a9fd858-01c7-467a-bf89-1c153ad60811" xsi:nil="true"/>
    <_dlc_DocId xmlns="a834bd3c-c1b2-4e1a-ae5b-24059a9457b3">TEUHJXYQTMNJ-5-6029</_dlc_DocId>
    <_dlc_DocIdUrl xmlns="a834bd3c-c1b2-4e1a-ae5b-24059a9457b3">
      <Url>http://portal.trakindo.co.id/_layouts/15/DocIdRedir.aspx?ID=TEUHJXYQTMNJ-5-6029</Url>
      <Description>TEUHJXYQTMNJ-5-6029</Description>
    </_dlc_DocIdUrl>
  </documentManagement>
</p:properties>
</file>

<file path=customXml/itemProps1.xml><?xml version="1.0" encoding="utf-8"?>
<ds:datastoreItem xmlns:ds="http://schemas.openxmlformats.org/officeDocument/2006/customXml" ds:itemID="{7FCF42B8-8104-4322-A145-EB0472975043}">
  <ds:schemaRefs>
    <ds:schemaRef ds:uri="http://schemas.microsoft.com/sharepoint/events"/>
  </ds:schemaRefs>
</ds:datastoreItem>
</file>

<file path=customXml/itemProps2.xml><?xml version="1.0" encoding="utf-8"?>
<ds:datastoreItem xmlns:ds="http://schemas.openxmlformats.org/officeDocument/2006/customXml" ds:itemID="{1741B358-D705-43EE-BB24-C56DE879C4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834bd3c-c1b2-4e1a-ae5b-24059a9457b3"/>
    <ds:schemaRef ds:uri="7a9fd858-01c7-467a-bf89-1c153ad6081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75D2027-D527-4D90-B153-C47CC6F7B133}">
  <ds:schemaRefs>
    <ds:schemaRef ds:uri="http://schemas.microsoft.com/sharepoint/v3/contenttype/forms"/>
  </ds:schemaRefs>
</ds:datastoreItem>
</file>

<file path=customXml/itemProps4.xml><?xml version="1.0" encoding="utf-8"?>
<ds:datastoreItem xmlns:ds="http://schemas.openxmlformats.org/officeDocument/2006/customXml" ds:itemID="{CAEBDBBA-90A1-4CCB-B76C-CCB5EA4BB704}">
  <ds:schemaRefs>
    <ds:schemaRef ds:uri="http://schemas.microsoft.com/office/2006/metadata/properties"/>
    <ds:schemaRef ds:uri="http://purl.org/dc/elements/1.1/"/>
    <ds:schemaRef ds:uri="http://schemas.openxmlformats.org/package/2006/metadata/core-properties"/>
    <ds:schemaRef ds:uri="http://purl.org/dc/terms/"/>
    <ds:schemaRef ds:uri="http://schemas.microsoft.com/office/infopath/2007/PartnerControls"/>
    <ds:schemaRef ds:uri="a834bd3c-c1b2-4e1a-ae5b-24059a9457b3"/>
    <ds:schemaRef ds:uri="http://schemas.microsoft.com/office/2006/documentManagement/types"/>
    <ds:schemaRef ds:uri="7a9fd858-01c7-467a-bf89-1c153ad6081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Theme External</Template>
  <TotalTime>328953</TotalTime>
  <Words>473</Words>
  <Application>Microsoft Office PowerPoint</Application>
  <PresentationFormat>On-screen Show (4:3)</PresentationFormat>
  <Paragraphs>94</Paragraphs>
  <Slides>7</Slides>
  <Notes>3</Notes>
  <HiddenSlides>0</HiddenSlides>
  <MMClips>0</MMClips>
  <ScaleCrop>false</ScaleCrop>
  <HeadingPairs>
    <vt:vector size="8" baseType="variant">
      <vt:variant>
        <vt:lpstr>Fonts Used</vt:lpstr>
      </vt:variant>
      <vt:variant>
        <vt:i4>5</vt:i4>
      </vt:variant>
      <vt:variant>
        <vt:lpstr>Theme</vt:lpstr>
      </vt:variant>
      <vt:variant>
        <vt:i4>11</vt:i4>
      </vt:variant>
      <vt:variant>
        <vt:lpstr>Embedded OLE Servers</vt:lpstr>
      </vt:variant>
      <vt:variant>
        <vt:i4>1</vt:i4>
      </vt:variant>
      <vt:variant>
        <vt:lpstr>Slide Titles</vt:lpstr>
      </vt:variant>
      <vt:variant>
        <vt:i4>7</vt:i4>
      </vt:variant>
    </vt:vector>
  </HeadingPairs>
  <TitlesOfParts>
    <vt:vector size="24" baseType="lpstr">
      <vt:lpstr>Arial</vt:lpstr>
      <vt:lpstr>Arial Narrow</vt:lpstr>
      <vt:lpstr>Berlin Sans FB Demi</vt:lpstr>
      <vt:lpstr>Calibri</vt:lpstr>
      <vt:lpstr>Wingdings</vt:lpstr>
      <vt:lpstr>Closing Page</vt:lpstr>
      <vt:lpstr>Ext_Trakindo_Isi</vt:lpstr>
      <vt:lpstr>1_Ext_Trakindo_Isi</vt:lpstr>
      <vt:lpstr>2_Ext_Trakindo_Isi</vt:lpstr>
      <vt:lpstr>3_Ext_Trakindo_Isi</vt:lpstr>
      <vt:lpstr>1_Custom Design</vt:lpstr>
      <vt:lpstr>10_Custom Design</vt:lpstr>
      <vt:lpstr>Office Theme</vt:lpstr>
      <vt:lpstr>2_Custom Design</vt:lpstr>
      <vt:lpstr>1_Closing Page</vt:lpstr>
      <vt:lpstr>Custom Design</vt:lpstr>
      <vt:lpstr>Worksheet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Internal PPT Template 2016</dc:title>
  <dc:creator>Agung Tri Hastomo</dc:creator>
  <cp:lastModifiedBy>Puji Ruswanto</cp:lastModifiedBy>
  <cp:revision>1722</cp:revision>
  <cp:lastPrinted>2020-01-31T06:42:27Z</cp:lastPrinted>
  <dcterms:created xsi:type="dcterms:W3CDTF">2015-07-28T12:00:57Z</dcterms:created>
  <dcterms:modified xsi:type="dcterms:W3CDTF">2021-05-27T08:24:16Z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0x0101008C5B3E7AAD64464893C8EA112A4A0245</vt:lpwstr>
  </property>
  <property fmtid="{D5CDD505-2E9C-101B-9397-08002B2CF9AE}" pid="3" name="_dlc_DocIdItemGuid">
    <vt:lpwstr>5cf68f06-4d41-453c-b173-b1da3b75c970</vt:lpwstr>
  </property>
  <property fmtid="{D5CDD505-2E9C-101B-9397-08002B2CF9AE}" pid="4" name="Area">
    <vt:lpwstr/>
  </property>
</Properties>
</file>