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5" d="100"/>
          <a:sy n="75" d="100"/>
        </p:scale>
        <p:origin x="1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8B5B6-4183-49AE-9F65-522CE3604A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9FF5DF-25D3-4820-9E2D-AF169415F4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111B93-03DB-4655-99B5-E0AEE3E40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B5FF-F893-4758-A7B9-B21FD6533F2F}" type="datetimeFigureOut">
              <a:rPr lang="en-ID" smtClean="0"/>
              <a:t>19/08/2019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92BDF-2D89-4F1B-A54D-521D1F248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16E977-26BC-494D-8CBF-931788466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D38BA-5A5E-40D8-AD55-30DA002342A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56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E27BB-D6AC-4DE4-9AF5-D49DDCCCF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7634BC-D0AC-4F5F-BCE3-2320F3BFCE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D9A8A6-4064-42CA-BC93-6B2F51E07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B5FF-F893-4758-A7B9-B21FD6533F2F}" type="datetimeFigureOut">
              <a:rPr lang="en-ID" smtClean="0"/>
              <a:t>19/08/2019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C3028-1F81-4053-BBFA-E6E0D39DB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29F61-5659-4792-BDC8-A913B1862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D38BA-5A5E-40D8-AD55-30DA002342A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831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FCD1FA-40F1-40C2-9640-E7F220AE44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ACCF45-C17F-4E19-97AE-0A1091BF30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5FC7A-FA41-47DC-9553-A8D6AFAFB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B5FF-F893-4758-A7B9-B21FD6533F2F}" type="datetimeFigureOut">
              <a:rPr lang="en-ID" smtClean="0"/>
              <a:t>19/08/2019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C93F7-A3E2-40DD-9134-0C0B90C79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A335D-4F0A-4D8B-B7A5-FCE19CC1D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D38BA-5A5E-40D8-AD55-30DA002342A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92134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0853A-08A8-440A-89A1-471E19A74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796A8-F1BA-4F51-9000-DAD71FA75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A8428-F321-46BA-A98D-C67963F8C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B5FF-F893-4758-A7B9-B21FD6533F2F}" type="datetimeFigureOut">
              <a:rPr lang="en-ID" smtClean="0"/>
              <a:t>19/08/2019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1FDA40-54ED-47BE-AF6D-FE7E7A6CD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A4ED8-7807-494F-8787-EA5B6ACBE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D38BA-5A5E-40D8-AD55-30DA002342A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76434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DC1FE-0A66-4BA6-B5A1-24159F093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10710F-FC68-4BA9-A274-9854C89B93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55264-ED7E-4881-B45B-9D8D68E1D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B5FF-F893-4758-A7B9-B21FD6533F2F}" type="datetimeFigureOut">
              <a:rPr lang="en-ID" smtClean="0"/>
              <a:t>19/08/2019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F4678-0C8E-4B75-9FFC-AE165460B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F988E-B7EE-4725-B04D-49611DE12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D38BA-5A5E-40D8-AD55-30DA002342A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02750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CCD06-A743-4F61-B95F-4FB27DFAA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1CEC2-6D17-419E-8423-60B710E78E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0FDF1F-AB87-408E-AEF6-EF2ECE85DE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6B65E8-72EB-44EF-B013-75378649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B5FF-F893-4758-A7B9-B21FD6533F2F}" type="datetimeFigureOut">
              <a:rPr lang="en-ID" smtClean="0"/>
              <a:t>19/08/2019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870948-7230-4055-8B87-5F4F5BF19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6500FA-6299-4CC8-B076-513593137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D38BA-5A5E-40D8-AD55-30DA002342A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35376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9703D-856A-44D1-8D2F-CCB751313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376D77-654A-4A6C-B830-F6EF3C991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6EBE03-4E83-4D4B-BC28-E6347CBDD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5B7539-38ED-47E8-AF84-9877532B7E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3477C6-488D-42A4-8889-51660E102D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ABE8FA-087D-4E61-9A44-3D403AC64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B5FF-F893-4758-A7B9-B21FD6533F2F}" type="datetimeFigureOut">
              <a:rPr lang="en-ID" smtClean="0"/>
              <a:t>19/08/2019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6E66E7-7704-4E62-A470-0780E3953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1689B4-0563-4BA7-AFFF-43CB60C8D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D38BA-5A5E-40D8-AD55-30DA002342A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50911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D04D5-7618-491F-B830-183AC34B7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3749F9-29C5-4BC9-8F99-39E8664C8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B5FF-F893-4758-A7B9-B21FD6533F2F}" type="datetimeFigureOut">
              <a:rPr lang="en-ID" smtClean="0"/>
              <a:t>19/08/2019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FD063B-66C1-4031-8D08-C23E6D271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E734B9-F56F-4A04-B230-6E8BDC784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D38BA-5A5E-40D8-AD55-30DA002342A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1970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EFCBB0-0568-480B-9846-87E417727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B5FF-F893-4758-A7B9-B21FD6533F2F}" type="datetimeFigureOut">
              <a:rPr lang="en-ID" smtClean="0"/>
              <a:t>19/08/2019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FD06F5-CBE3-447C-B98F-7A895BE9F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049A62-D4DB-463B-A3CC-8BFA4A853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D38BA-5A5E-40D8-AD55-30DA002342A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49153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8FB5-34E4-4136-BB5D-C6876D8E3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2F975-B824-4D30-993C-68D717415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6B5A72-C43C-4AC4-8F91-2692076543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F5680-1D06-4E54-90BE-E6228EBF2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B5FF-F893-4758-A7B9-B21FD6533F2F}" type="datetimeFigureOut">
              <a:rPr lang="en-ID" smtClean="0"/>
              <a:t>19/08/2019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02C118-372C-4F80-8252-A3ABCDA0B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0D190F-D2D9-4F1C-B6B3-22C043EF2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D38BA-5A5E-40D8-AD55-30DA002342A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0765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31D82-98BA-4189-95AD-419C8F0DD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5F79FF-5550-4907-B375-622419C4B2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E709E7-5BD9-45F5-9C3F-69F6418686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30391D-9F69-4773-97C4-46FC0BE5A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B5FF-F893-4758-A7B9-B21FD6533F2F}" type="datetimeFigureOut">
              <a:rPr lang="en-ID" smtClean="0"/>
              <a:t>19/08/2019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6E0342-3E65-4B8C-8895-311DCD14E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CA284-6689-4AAE-9011-499293153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D38BA-5A5E-40D8-AD55-30DA002342A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71864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6514BB-EE17-452D-9810-5F6A08375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29F5A3-A43F-499A-83EF-3B7F2CF86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30434-E833-4831-AE1A-6555C16752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0B5FF-F893-4758-A7B9-B21FD6533F2F}" type="datetimeFigureOut">
              <a:rPr lang="en-ID" smtClean="0"/>
              <a:t>19/08/2019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3657E-39D8-4E4D-A784-2B7D708672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4A476-5EEE-41B1-BE22-1AE6F3FDCF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D38BA-5A5E-40D8-AD55-30DA002342A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77899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A81E480-1E06-4372-ABAA-AFAA97ADF9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842" y="561975"/>
            <a:ext cx="11758863" cy="573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433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99BC4E6-0194-48C5-A1AA-4F6003C46D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689811"/>
            <a:ext cx="12039600" cy="535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667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M Boedi Santoso</dc:creator>
  <cp:lastModifiedBy>R M Boedi Santoso</cp:lastModifiedBy>
  <cp:revision>2</cp:revision>
  <dcterms:created xsi:type="dcterms:W3CDTF">2019-08-19T06:42:47Z</dcterms:created>
  <dcterms:modified xsi:type="dcterms:W3CDTF">2019-08-19T06:45:38Z</dcterms:modified>
</cp:coreProperties>
</file>