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8B5B6-4183-49AE-9F65-522CE3604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9FF5DF-25D3-4820-9E2D-AF169415F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11B93-03DB-4655-99B5-E0AEE3E40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92BDF-2D89-4F1B-A54D-521D1F248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6E977-26BC-494D-8CBF-931788466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6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27BB-D6AC-4DE4-9AF5-D49DDCCC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634BC-D0AC-4F5F-BCE3-2320F3BFC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9A8A6-4064-42CA-BC93-6B2F51E0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3028-1F81-4053-BBFA-E6E0D39D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29F61-5659-4792-BDC8-A913B186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31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FCD1FA-40F1-40C2-9640-E7F220AE4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CCF45-C17F-4E19-97AE-0A1091BF3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7A-FA41-47DC-9553-A8D6AFAFB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C93F7-A3E2-40DD-9134-0C0B90C7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A335D-4F0A-4D8B-B7A5-FCE19CC1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213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853A-08A8-440A-89A1-471E19A7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796A8-F1BA-4F51-9000-DAD71FA75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A8428-F321-46BA-A98D-C67963F8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FDA40-54ED-47BE-AF6D-FE7E7A6C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4ED8-7807-494F-8787-EA5B6ACB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643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C1FE-0A66-4BA6-B5A1-24159F093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0710F-FC68-4BA9-A274-9854C89B9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55264-ED7E-4881-B45B-9D8D68E1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F4678-0C8E-4B75-9FFC-AE165460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F988E-B7EE-4725-B04D-49611DE1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275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CD06-A743-4F61-B95F-4FB27DFA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1CEC2-6D17-419E-8423-60B710E78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FDF1F-AB87-408E-AEF6-EF2ECE85D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B65E8-72EB-44EF-B013-75378649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70948-7230-4055-8B87-5F4F5BF1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500FA-6299-4CC8-B076-51359313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537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703D-856A-44D1-8D2F-CCB75131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76D77-654A-4A6C-B830-F6EF3C991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EBE03-4E83-4D4B-BC28-E6347CBDD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B7539-38ED-47E8-AF84-9877532B7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3477C6-488D-42A4-8889-51660E102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ABE8FA-087D-4E61-9A44-3D403AC6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6E66E7-7704-4E62-A470-0780E3953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1689B4-0563-4BA7-AFFF-43CB60C8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091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04D5-7618-491F-B830-183AC34B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3749F9-29C5-4BC9-8F99-39E8664C8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D063B-66C1-4031-8D08-C23E6D27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734B9-F56F-4A04-B230-6E8BDC78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197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FCBB0-0568-480B-9846-87E41772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D06F5-CBE3-447C-B98F-7A895BE9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49A62-D4DB-463B-A3CC-8BFA4A85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915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8FB5-34E4-4136-BB5D-C6876D8E3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2F975-B824-4D30-993C-68D717415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B5A72-C43C-4AC4-8F91-269207654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5680-1D06-4E54-90BE-E6228EBF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2C118-372C-4F80-8252-A3ABCDA0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D190F-D2D9-4F1C-B6B3-22C043EF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765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1D82-98BA-4189-95AD-419C8F0D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5F79FF-5550-4907-B375-622419C4B2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709E7-5BD9-45F5-9C3F-69F641868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0391D-9F69-4773-97C4-46FC0BE5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E0342-3E65-4B8C-8895-311DCD14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CA284-6689-4AAE-9011-49929315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186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514BB-EE17-452D-9810-5F6A0837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9F5A3-A43F-499A-83EF-3B7F2CF86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30434-E833-4831-AE1A-6555C1675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0B5FF-F893-4758-A7B9-B21FD6533F2F}" type="datetimeFigureOut">
              <a:rPr lang="en-ID" smtClean="0"/>
              <a:t>19/08/2019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3657E-39D8-4E4D-A784-2B7D70867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4A476-5EEE-41B1-BE22-1AE6F3FDC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D38BA-5A5E-40D8-AD55-30DA002342A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789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A81E480-1E06-4372-ABAA-AFAA97ADF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42" y="561975"/>
            <a:ext cx="11758863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3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99BC4E6-0194-48C5-A1AA-4F6003C46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89811"/>
            <a:ext cx="12039600" cy="535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67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 Boedi Santoso</dc:creator>
  <cp:lastModifiedBy>R M Boedi Santoso</cp:lastModifiedBy>
  <cp:revision>2</cp:revision>
  <dcterms:created xsi:type="dcterms:W3CDTF">2019-08-19T06:42:47Z</dcterms:created>
  <dcterms:modified xsi:type="dcterms:W3CDTF">2019-08-19T06:45:38Z</dcterms:modified>
</cp:coreProperties>
</file>