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2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7FC6-8DFF-4A9F-8857-68BCF30350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2E72-D0E9-46D5-801F-E4DACDF42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1651C-9604-48ED-A2D8-AE329E13527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1243013"/>
            <a:ext cx="25908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9959D-3D2B-47C3-BCBD-CEB0F6C40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871" y="1176706"/>
            <a:ext cx="4775738" cy="3727432"/>
          </a:xfrm>
        </p:spPr>
        <p:txBody>
          <a:bodyPr bIns="0" anchor="b">
            <a:normAutofit/>
          </a:bodyPr>
          <a:lstStyle>
            <a:lvl1pPr algn="l">
              <a:defRPr sz="4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871" y="5179101"/>
            <a:ext cx="4775738" cy="143384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60" b="0" cap="all" baseline="0">
                <a:solidFill>
                  <a:schemeClr val="tx1"/>
                </a:solidFill>
              </a:defRPr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6871" y="482986"/>
            <a:ext cx="2623348" cy="45349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498" y="1171827"/>
            <a:ext cx="681704" cy="738581"/>
          </a:xfrm>
        </p:spPr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36871" y="5175195"/>
            <a:ext cx="47757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0324" y="1171829"/>
            <a:ext cx="937573" cy="68345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6968" y="1171829"/>
            <a:ext cx="4505931" cy="68345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880324" y="1171829"/>
            <a:ext cx="0" cy="683450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415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 (use Insert &gt; Symbol to add a small dot between words]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12280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01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7" y="2575658"/>
            <a:ext cx="4774452" cy="2768993"/>
          </a:xfrm>
        </p:spPr>
        <p:txBody>
          <a:bodyPr anchor="b">
            <a:normAutofit/>
          </a:bodyPr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8" y="5582422"/>
            <a:ext cx="4774452" cy="1485629"/>
          </a:xfrm>
        </p:spPr>
        <p:txBody>
          <a:bodyPr tIns="91440">
            <a:normAutofit/>
          </a:bodyPr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26967" y="5580645"/>
            <a:ext cx="47744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2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8" y="1180506"/>
            <a:ext cx="5585642" cy="15536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6967" y="2953773"/>
            <a:ext cx="2656990" cy="50417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5805" y="2953774"/>
            <a:ext cx="2656804" cy="50417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8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8" y="1179441"/>
            <a:ext cx="5585642" cy="15492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7" y="2962007"/>
            <a:ext cx="2656901" cy="117618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70" b="0" cap="all" baseline="0">
                <a:solidFill>
                  <a:schemeClr val="accent1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967" y="4142263"/>
            <a:ext cx="2656901" cy="3878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55805" y="2967073"/>
            <a:ext cx="2656804" cy="11766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70" b="0" cap="all" baseline="0">
                <a:solidFill>
                  <a:schemeClr val="accent1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55805" y="4138188"/>
            <a:ext cx="2656804" cy="386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9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5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185" y="1171828"/>
            <a:ext cx="2062058" cy="3295772"/>
          </a:xfrm>
        </p:spPr>
        <p:txBody>
          <a:bodyPr anchor="b">
            <a:normAutofit/>
          </a:bodyPr>
          <a:lstStyle>
            <a:lvl1pPr algn="l"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658" y="1171828"/>
            <a:ext cx="3253951" cy="683294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3186" y="4701389"/>
            <a:ext cx="2063264" cy="3297332"/>
          </a:xfrm>
        </p:spPr>
        <p:txBody>
          <a:bodyPr>
            <a:normAutofit/>
          </a:bodyPr>
          <a:lstStyle>
            <a:lvl1pPr marL="0" indent="0" algn="l">
              <a:buNone/>
              <a:defRPr sz="136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25486" y="4701387"/>
            <a:ext cx="20597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69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47026" y="707185"/>
            <a:ext cx="2984679" cy="7552015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526" y="1656619"/>
            <a:ext cx="2758195" cy="2684857"/>
          </a:xfrm>
        </p:spPr>
        <p:txBody>
          <a:bodyPr anchor="b"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94109" y="1646397"/>
            <a:ext cx="1899748" cy="567061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6968" y="4614121"/>
            <a:ext cx="2754243" cy="2938822"/>
          </a:xfrm>
        </p:spPr>
        <p:txBody>
          <a:bodyPr>
            <a:normAutofit/>
          </a:bodyPr>
          <a:lstStyle>
            <a:lvl1pPr marL="0" indent="0" algn="l">
              <a:buNone/>
              <a:defRPr sz="153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21164" y="8022458"/>
            <a:ext cx="2764557" cy="469514"/>
          </a:xfrm>
        </p:spPr>
        <p:txBody>
          <a:bodyPr/>
          <a:lstStyle>
            <a:lvl1pPr algn="l">
              <a:defRPr/>
            </a:lvl1pPr>
          </a:lstStyle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1901" y="467341"/>
            <a:ext cx="2763820" cy="47069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25089" y="4610621"/>
            <a:ext cx="27557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7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56410"/>
            <a:ext cx="7772400" cy="598329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39705"/>
            <a:ext cx="7772401" cy="113626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48320"/>
            <a:ext cx="7772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6968" y="1179963"/>
            <a:ext cx="5585642" cy="1538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8" y="2956409"/>
            <a:ext cx="5585642" cy="506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9561" y="484543"/>
            <a:ext cx="2013048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6968" y="482986"/>
            <a:ext cx="3428903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566" y="1171827"/>
            <a:ext cx="676384" cy="7385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80">
                <a:solidFill>
                  <a:schemeClr val="accent1"/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0D29D5-45E4-48A0-8A0B-50FAB47A1F72}"/>
              </a:ext>
            </a:extLst>
          </p:cNvPr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6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72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4310" indent="-194310" algn="l" defTabSz="582930" rtl="0" eaLnBrk="1" latinLnBrk="0" hangingPunct="1">
        <a:lnSpc>
          <a:spcPct val="120000"/>
        </a:lnSpc>
        <a:spcBef>
          <a:spcPts val="8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8293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6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7155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6017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9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4879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15744" y="525321"/>
            <a:ext cx="4422658" cy="976977"/>
          </a:xfrm>
        </p:spPr>
        <p:txBody>
          <a:bodyPr/>
          <a:lstStyle/>
          <a:p>
            <a:r>
              <a:rPr lang="en-US" sz="8000" dirty="0" err="1"/>
              <a:t>chsems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5744" y="1553346"/>
            <a:ext cx="4422658" cy="2011597"/>
          </a:xfrm>
        </p:spPr>
        <p:txBody>
          <a:bodyPr/>
          <a:lstStyle/>
          <a:p>
            <a:r>
              <a:rPr lang="en-US" sz="4400" dirty="0"/>
              <a:t>socialization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5744" y="2786823"/>
            <a:ext cx="4422658" cy="236271"/>
          </a:xfrm>
        </p:spPr>
        <p:txBody>
          <a:bodyPr/>
          <a:lstStyle/>
          <a:p>
            <a:r>
              <a:rPr lang="en-US" dirty="0"/>
              <a:t>When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15744" y="3492409"/>
            <a:ext cx="4422658" cy="894566"/>
          </a:xfrm>
        </p:spPr>
        <p:txBody>
          <a:bodyPr/>
          <a:lstStyle/>
          <a:p>
            <a:r>
              <a:rPr lang="en-US" dirty="0"/>
              <a:t>AUGUST  22 , 2017</a:t>
            </a:r>
          </a:p>
          <a:p>
            <a:r>
              <a:rPr lang="en-US" dirty="0">
                <a:sym typeface="Wingdings" panose="05000000000000000000" pitchFamily="2" charset="2"/>
              </a:rPr>
              <a:t>07:30 am -</a:t>
            </a:r>
            <a:r>
              <a:rPr lang="en-US" dirty="0"/>
              <a:t>11: 30 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15744" y="4950871"/>
            <a:ext cx="4422658" cy="236271"/>
          </a:xfrm>
        </p:spPr>
        <p:txBody>
          <a:bodyPr/>
          <a:lstStyle/>
          <a:p>
            <a:r>
              <a:rPr lang="en-US" dirty="0"/>
              <a:t>Where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15744" y="5565499"/>
            <a:ext cx="4422658" cy="894566"/>
          </a:xfrm>
        </p:spPr>
        <p:txBody>
          <a:bodyPr/>
          <a:lstStyle/>
          <a:p>
            <a:r>
              <a:rPr lang="en-US" dirty="0"/>
              <a:t>RATU PRABU 2</a:t>
            </a:r>
          </a:p>
          <a:p>
            <a:r>
              <a:rPr lang="en-US" dirty="0" err="1"/>
              <a:t>Bima</a:t>
            </a:r>
            <a:r>
              <a:rPr lang="en-US" dirty="0"/>
              <a:t> /Arjuna room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15744" y="8278246"/>
            <a:ext cx="4543936" cy="453200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MAINTENANCE SUPPORT &amp; CONSTRUCTION  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5443237" y="1045537"/>
            <a:ext cx="1936131" cy="572596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5355890" y="1395663"/>
            <a:ext cx="2348121" cy="627752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cs typeface="Arial" panose="020B0604020202020204" pitchFamily="34" charset="0"/>
              </a:rPr>
              <a:t>Agenda</a:t>
            </a:r>
            <a:r>
              <a:rPr lang="en-US" sz="40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  <a:p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 speech  by </a:t>
            </a:r>
            <a:r>
              <a:rPr lang="en-U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dimas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dushyanto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CDAB89-2A46-4D59-AEF4-A4C02B7C7321}"/>
              </a:ext>
            </a:extLst>
          </p:cNvPr>
          <p:cNvSpPr/>
          <p:nvPr/>
        </p:nvSpPr>
        <p:spPr>
          <a:xfrm>
            <a:off x="6059148" y="566312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dirty="0"/>
              <a:t>  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48F6C3ED-BC67-4634-BBE0-F126CF3528ED}"/>
              </a:ext>
            </a:extLst>
          </p:cNvPr>
          <p:cNvSpPr txBox="1">
            <a:spLocks/>
          </p:cNvSpPr>
          <p:nvPr/>
        </p:nvSpPr>
        <p:spPr>
          <a:xfrm>
            <a:off x="5355890" y="5648062"/>
            <a:ext cx="2348122" cy="627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Safety self</a:t>
            </a:r>
          </a:p>
          <a:p>
            <a:pPr lvl="0">
              <a:defRPr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Assurance       </a:t>
            </a:r>
          </a:p>
          <a:p>
            <a:pPr lvl="0">
              <a:defRPr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by               </a:t>
            </a:r>
          </a:p>
          <a:p>
            <a:pPr lvl="0">
              <a:defRPr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wifandi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purba</a:t>
            </a:r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988D4C29-65EB-4B90-8837-22A93B723C4A}"/>
              </a:ext>
            </a:extLst>
          </p:cNvPr>
          <p:cNvSpPr txBox="1">
            <a:spLocks/>
          </p:cNvSpPr>
          <p:nvPr/>
        </p:nvSpPr>
        <p:spPr>
          <a:xfrm>
            <a:off x="5355892" y="6463582"/>
            <a:ext cx="2348120" cy="627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 update by </a:t>
            </a:r>
            <a:r>
              <a:rPr 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</a:t>
            </a: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lestari</a:t>
            </a: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B277E71B-E1F8-4D43-BCF7-F889C83327B3}"/>
              </a:ext>
            </a:extLst>
          </p:cNvPr>
          <p:cNvSpPr txBox="1">
            <a:spLocks/>
          </p:cNvSpPr>
          <p:nvPr/>
        </p:nvSpPr>
        <p:spPr>
          <a:xfrm>
            <a:off x="5374847" y="7515757"/>
            <a:ext cx="2329165" cy="627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session &amp; Lunch</a:t>
            </a:r>
          </a:p>
          <a:p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DE74236C-4FCC-4EEB-82B0-A63FF2832DE3}"/>
              </a:ext>
            </a:extLst>
          </p:cNvPr>
          <p:cNvSpPr txBox="1">
            <a:spLocks/>
          </p:cNvSpPr>
          <p:nvPr/>
        </p:nvSpPr>
        <p:spPr>
          <a:xfrm>
            <a:off x="5355891" y="3939692"/>
            <a:ext cx="2348121" cy="6277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Chsems</a:t>
            </a: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socialization by </a:t>
            </a:r>
            <a:r>
              <a:rPr 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</a:t>
            </a: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</a:t>
            </a: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D6C9F3-B1B1-42D3-AFF1-17EA31006E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61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Gill Sans MT</vt:lpstr>
      <vt:lpstr>Wingdings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2017-08-14T04:13:38Z</dcterms:created>
  <dcterms:modified xsi:type="dcterms:W3CDTF">2017-08-15T04:00:35Z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TC038960699991</vt:lpwstr>
  </property>
</Properties>
</file>