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7772400" cy="100584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47" d="100"/>
          <a:sy n="47" d="100"/>
        </p:scale>
        <p:origin x="2328" y="6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B7FC6-8DFF-4A9F-8857-68BCF3035046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912E72-D0E9-46D5-801F-E4DACDF42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224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1651C-9604-48ED-A2D8-AE329E13527D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8200" y="1243013"/>
            <a:ext cx="25908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89959D-3D2B-47C3-BCBD-CEB0F6C40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34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871" y="1176706"/>
            <a:ext cx="4775738" cy="3727432"/>
          </a:xfrm>
        </p:spPr>
        <p:txBody>
          <a:bodyPr bIns="0" anchor="b">
            <a:normAutofit/>
          </a:bodyPr>
          <a:lstStyle>
            <a:lvl1pPr algn="l">
              <a:defRPr sz="45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871" y="5179101"/>
            <a:ext cx="4775738" cy="1433844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360" b="0" cap="all" baseline="0">
                <a:solidFill>
                  <a:schemeClr val="tx1"/>
                </a:solidFill>
              </a:defRPr>
            </a:lvl1pPr>
            <a:lvl2pPr marL="291465" indent="0" algn="ctr">
              <a:buNone/>
              <a:defRPr sz="1275"/>
            </a:lvl2pPr>
            <a:lvl3pPr marL="582930" indent="0" algn="ctr">
              <a:buNone/>
              <a:defRPr sz="1148"/>
            </a:lvl3pPr>
            <a:lvl4pPr marL="874395" indent="0" algn="ctr">
              <a:buNone/>
              <a:defRPr sz="1020"/>
            </a:lvl4pPr>
            <a:lvl5pPr marL="1165860" indent="0" algn="ctr">
              <a:buNone/>
              <a:defRPr sz="1020"/>
            </a:lvl5pPr>
            <a:lvl6pPr marL="1457325" indent="0" algn="ctr">
              <a:buNone/>
              <a:defRPr sz="1020"/>
            </a:lvl6pPr>
            <a:lvl7pPr marL="1748790" indent="0" algn="ctr">
              <a:buNone/>
              <a:defRPr sz="1020"/>
            </a:lvl7pPr>
            <a:lvl8pPr marL="2040255" indent="0" algn="ctr">
              <a:buNone/>
              <a:defRPr sz="1020"/>
            </a:lvl8pPr>
            <a:lvl9pPr marL="2331720" indent="0" algn="ctr">
              <a:buNone/>
              <a:defRPr sz="10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36871" y="482986"/>
            <a:ext cx="2623348" cy="45349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19498" y="1171827"/>
            <a:ext cx="681704" cy="738581"/>
          </a:xfrm>
        </p:spPr>
        <p:txBody>
          <a:bodyPr/>
          <a:lstStyle/>
          <a:p>
            <a:fld id="{308FAEA7-0C3C-4CCF-BA6B-669D7915826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36871" y="5175195"/>
            <a:ext cx="477573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2184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226968" y="2709062"/>
            <a:ext cx="558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2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80324" y="1171829"/>
            <a:ext cx="937573" cy="6834504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26968" y="1171829"/>
            <a:ext cx="4505931" cy="683450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5880324" y="1171829"/>
            <a:ext cx="0" cy="6834504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9415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lyer 8.5 x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710816" y="823067"/>
            <a:ext cx="4422658" cy="97697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9000" cap="all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710816" y="1928578"/>
            <a:ext cx="4422658" cy="201159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9000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710816" y="4377004"/>
            <a:ext cx="4422658" cy="236271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710816" y="4773879"/>
            <a:ext cx="4422658" cy="894566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3800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710816" y="6077467"/>
            <a:ext cx="4422658" cy="236271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710816" y="6474342"/>
            <a:ext cx="4422658" cy="894566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3800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710816" y="7511224"/>
            <a:ext cx="4422658" cy="453200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1400" cap="none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710816" y="8051876"/>
            <a:ext cx="4422658" cy="792490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400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 (use Insert &gt; Symbol to add a small dot between words]</a:t>
            </a:r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20" hasCustomPrompt="1"/>
          </p:nvPr>
        </p:nvSpPr>
        <p:spPr>
          <a:xfrm>
            <a:off x="710816" y="9184576"/>
            <a:ext cx="4422658" cy="238316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21" hasCustomPrompt="1"/>
          </p:nvPr>
        </p:nvSpPr>
        <p:spPr>
          <a:xfrm>
            <a:off x="5443237" y="823067"/>
            <a:ext cx="1936131" cy="572596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2400" cap="all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1" name="Text Placeholder 8"/>
          <p:cNvSpPr>
            <a:spLocks noGrp="1"/>
          </p:cNvSpPr>
          <p:nvPr>
            <p:ph type="body" sz="quarter" idx="22" hasCustomPrompt="1"/>
          </p:nvPr>
        </p:nvSpPr>
        <p:spPr>
          <a:xfrm>
            <a:off x="5443237" y="1800045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2" name="Text Placeholder 8"/>
          <p:cNvSpPr>
            <a:spLocks noGrp="1"/>
          </p:cNvSpPr>
          <p:nvPr>
            <p:ph type="body" sz="quarter" idx="23" hasCustomPrompt="1"/>
          </p:nvPr>
        </p:nvSpPr>
        <p:spPr>
          <a:xfrm>
            <a:off x="5443237" y="2466869"/>
            <a:ext cx="1936131" cy="910766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1400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5" name="Text Placeholder 8"/>
          <p:cNvSpPr>
            <a:spLocks noGrp="1"/>
          </p:cNvSpPr>
          <p:nvPr>
            <p:ph type="body" sz="quarter" idx="24" hasCustomPrompt="1"/>
          </p:nvPr>
        </p:nvSpPr>
        <p:spPr>
          <a:xfrm>
            <a:off x="5443237" y="3377636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6" name="Text Placeholder 8"/>
          <p:cNvSpPr>
            <a:spLocks noGrp="1"/>
          </p:cNvSpPr>
          <p:nvPr>
            <p:ph type="body" sz="quarter" idx="25" hasCustomPrompt="1"/>
          </p:nvPr>
        </p:nvSpPr>
        <p:spPr>
          <a:xfrm>
            <a:off x="5443237" y="4044459"/>
            <a:ext cx="1936131" cy="910768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1400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7" name="Text Placeholder 8"/>
          <p:cNvSpPr>
            <a:spLocks noGrp="1"/>
          </p:cNvSpPr>
          <p:nvPr>
            <p:ph type="body" sz="quarter" idx="26" hasCustomPrompt="1"/>
          </p:nvPr>
        </p:nvSpPr>
        <p:spPr>
          <a:xfrm>
            <a:off x="5443237" y="4955227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8" name="Text Placeholder 8"/>
          <p:cNvSpPr>
            <a:spLocks noGrp="1"/>
          </p:cNvSpPr>
          <p:nvPr>
            <p:ph type="body" sz="quarter" idx="27" hasCustomPrompt="1"/>
          </p:nvPr>
        </p:nvSpPr>
        <p:spPr>
          <a:xfrm>
            <a:off x="5443237" y="5622051"/>
            <a:ext cx="1936131" cy="1835215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1400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9" name="Text Placeholder 8"/>
          <p:cNvSpPr>
            <a:spLocks noGrp="1"/>
          </p:cNvSpPr>
          <p:nvPr>
            <p:ph type="body" sz="quarter" idx="28" hasCustomPrompt="1"/>
          </p:nvPr>
        </p:nvSpPr>
        <p:spPr>
          <a:xfrm>
            <a:off x="5443237" y="7457267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0" name="Text Placeholder 8"/>
          <p:cNvSpPr>
            <a:spLocks noGrp="1"/>
          </p:cNvSpPr>
          <p:nvPr>
            <p:ph type="body" sz="quarter" idx="29" hasCustomPrompt="1"/>
          </p:nvPr>
        </p:nvSpPr>
        <p:spPr>
          <a:xfrm>
            <a:off x="5443237" y="8124090"/>
            <a:ext cx="1936131" cy="1298802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1400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4122805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226968" y="2709062"/>
            <a:ext cx="558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9013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6967" y="2575658"/>
            <a:ext cx="4774452" cy="2768993"/>
          </a:xfrm>
        </p:spPr>
        <p:txBody>
          <a:bodyPr anchor="b">
            <a:normAutofit/>
          </a:bodyPr>
          <a:lstStyle>
            <a:lvl1pPr algn="l"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6968" y="5582422"/>
            <a:ext cx="4774452" cy="1485629"/>
          </a:xfrm>
        </p:spPr>
        <p:txBody>
          <a:bodyPr tIns="91440">
            <a:normAutofit/>
          </a:bodyPr>
          <a:lstStyle>
            <a:lvl1pPr marL="0" indent="0" algn="l">
              <a:buNone/>
              <a:defRPr sz="1530">
                <a:solidFill>
                  <a:schemeClr val="tx1"/>
                </a:solidFill>
              </a:defRPr>
            </a:lvl1pPr>
            <a:lvl2pPr marL="291465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2pPr>
            <a:lvl3pPr marL="582930" indent="0">
              <a:buNone/>
              <a:defRPr sz="1148">
                <a:solidFill>
                  <a:schemeClr val="tx1">
                    <a:tint val="75000"/>
                  </a:schemeClr>
                </a:solidFill>
              </a:defRPr>
            </a:lvl3pPr>
            <a:lvl4pPr marL="87439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4pPr>
            <a:lvl5pPr marL="116586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5pPr>
            <a:lvl6pPr marL="145732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6pPr>
            <a:lvl7pPr marL="174879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7pPr>
            <a:lvl8pPr marL="204025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8pPr>
            <a:lvl9pPr marL="233172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26967" y="5580645"/>
            <a:ext cx="477445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7427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6968" y="1180506"/>
            <a:ext cx="5585642" cy="155364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6967" y="2953773"/>
            <a:ext cx="2656990" cy="504175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55805" y="2953774"/>
            <a:ext cx="2656804" cy="50417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226968" y="2709062"/>
            <a:ext cx="558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0589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226968" y="2709062"/>
            <a:ext cx="558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6968" y="1179441"/>
            <a:ext cx="5585642" cy="15492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6967" y="2962007"/>
            <a:ext cx="2656901" cy="117618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870" b="0" cap="all" baseline="0">
                <a:solidFill>
                  <a:schemeClr val="accent1"/>
                </a:solidFill>
              </a:defRPr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6967" y="4142263"/>
            <a:ext cx="2656901" cy="38785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55805" y="2967073"/>
            <a:ext cx="2656804" cy="1176614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870" b="0" cap="all" baseline="0">
                <a:solidFill>
                  <a:schemeClr val="accent1"/>
                </a:solidFill>
              </a:defRPr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55805" y="4138188"/>
            <a:ext cx="2656804" cy="38681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797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226968" y="2709062"/>
            <a:ext cx="558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237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250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3185" y="1171828"/>
            <a:ext cx="2062058" cy="3295772"/>
          </a:xfrm>
        </p:spPr>
        <p:txBody>
          <a:bodyPr anchor="b">
            <a:normAutofit/>
          </a:bodyPr>
          <a:lstStyle>
            <a:lvl1pPr algn="l">
              <a:defRPr sz="20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8658" y="1171828"/>
            <a:ext cx="3253951" cy="683294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3186" y="4701389"/>
            <a:ext cx="2063264" cy="3297332"/>
          </a:xfrm>
        </p:spPr>
        <p:txBody>
          <a:bodyPr>
            <a:normAutofit/>
          </a:bodyPr>
          <a:lstStyle>
            <a:lvl1pPr marL="0" indent="0" algn="l">
              <a:buNone/>
              <a:defRPr sz="136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225486" y="4701387"/>
            <a:ext cx="205978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2690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247026" y="707185"/>
            <a:ext cx="2984679" cy="7552015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526" y="1656619"/>
            <a:ext cx="2758195" cy="2684857"/>
          </a:xfrm>
        </p:spPr>
        <p:txBody>
          <a:bodyPr anchor="b">
            <a:normAutofit/>
          </a:bodyPr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94109" y="1646397"/>
            <a:ext cx="1899748" cy="5670613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040"/>
            </a:lvl1pPr>
            <a:lvl2pPr marL="291465" indent="0">
              <a:buNone/>
              <a:defRPr sz="1785"/>
            </a:lvl2pPr>
            <a:lvl3pPr marL="582930" indent="0">
              <a:buNone/>
              <a:defRPr sz="1530"/>
            </a:lvl3pPr>
            <a:lvl4pPr marL="874395" indent="0">
              <a:buNone/>
              <a:defRPr sz="1275"/>
            </a:lvl4pPr>
            <a:lvl5pPr marL="1165860" indent="0">
              <a:buNone/>
              <a:defRPr sz="1275"/>
            </a:lvl5pPr>
            <a:lvl6pPr marL="1457325" indent="0">
              <a:buNone/>
              <a:defRPr sz="1275"/>
            </a:lvl6pPr>
            <a:lvl7pPr marL="1748790" indent="0">
              <a:buNone/>
              <a:defRPr sz="1275"/>
            </a:lvl7pPr>
            <a:lvl8pPr marL="2040255" indent="0">
              <a:buNone/>
              <a:defRPr sz="1275"/>
            </a:lvl8pPr>
            <a:lvl9pPr marL="2331720" indent="0">
              <a:buNone/>
              <a:defRPr sz="127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6968" y="4614121"/>
            <a:ext cx="2754243" cy="2938822"/>
          </a:xfrm>
        </p:spPr>
        <p:txBody>
          <a:bodyPr>
            <a:normAutofit/>
          </a:bodyPr>
          <a:lstStyle>
            <a:lvl1pPr marL="0" indent="0" algn="l">
              <a:buNone/>
              <a:defRPr sz="153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21164" y="8022458"/>
            <a:ext cx="2764557" cy="469514"/>
          </a:xfrm>
        </p:spPr>
        <p:txBody>
          <a:bodyPr/>
          <a:lstStyle>
            <a:lvl1pPr algn="l">
              <a:defRPr/>
            </a:lvl1pPr>
          </a:lstStyle>
          <a:p>
            <a:fld id="{B15D3D48-5C63-4CD0-B9D2-B4D2F496D790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21901" y="467341"/>
            <a:ext cx="2763820" cy="470699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25089" y="4610621"/>
            <a:ext cx="275571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5376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956410"/>
            <a:ext cx="7772400" cy="5983296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8939705"/>
            <a:ext cx="7772401" cy="1136266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8948320"/>
            <a:ext cx="77724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6968" y="1179963"/>
            <a:ext cx="5585642" cy="153887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6968" y="2956409"/>
            <a:ext cx="5585642" cy="50608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99561" y="484543"/>
            <a:ext cx="2013048" cy="4534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D3D48-5C63-4CD0-B9D2-B4D2F496D790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26968" y="482986"/>
            <a:ext cx="3428903" cy="4534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4566" y="1171827"/>
            <a:ext cx="676384" cy="738581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380">
                <a:solidFill>
                  <a:schemeClr val="accent1"/>
                </a:solidFill>
              </a:defRPr>
            </a:lvl1pPr>
          </a:lstStyle>
          <a:p>
            <a:fld id="{308FAEA7-0C3C-4CCF-BA6B-669D7915826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B0D29D5-45E4-48A0-8A0B-50FAB47A1F72}"/>
              </a:ext>
            </a:extLst>
          </p:cNvPr>
          <p:cNvCxnSpPr/>
          <p:nvPr userDrawn="1"/>
        </p:nvCxnSpPr>
        <p:spPr>
          <a:xfrm>
            <a:off x="5225867" y="535519"/>
            <a:ext cx="0" cy="8993491"/>
          </a:xfrm>
          <a:prstGeom prst="line">
            <a:avLst/>
          </a:prstGeom>
          <a:ln w="762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5668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582930" rtl="0" eaLnBrk="1" latinLnBrk="0" hangingPunct="1">
        <a:lnSpc>
          <a:spcPct val="90000"/>
        </a:lnSpc>
        <a:spcBef>
          <a:spcPct val="0"/>
        </a:spcBef>
        <a:buNone/>
        <a:defRPr sz="272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94310" indent="-194310" algn="l" defTabSz="582930" rtl="0" eaLnBrk="1" latinLnBrk="0" hangingPunct="1">
        <a:lnSpc>
          <a:spcPct val="120000"/>
        </a:lnSpc>
        <a:spcBef>
          <a:spcPts val="8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82930" indent="-194310" algn="l" defTabSz="582930" rtl="0" eaLnBrk="1" latinLnBrk="0" hangingPunct="1">
        <a:lnSpc>
          <a:spcPct val="120000"/>
        </a:lnSpc>
        <a:spcBef>
          <a:spcPts val="42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6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71550" indent="-194310" algn="l" defTabSz="582930" rtl="0" eaLnBrk="1" latinLnBrk="0" hangingPunct="1">
        <a:lnSpc>
          <a:spcPct val="120000"/>
        </a:lnSpc>
        <a:spcBef>
          <a:spcPts val="42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6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60170" indent="-194310" algn="l" defTabSz="582930" rtl="0" eaLnBrk="1" latinLnBrk="0" hangingPunct="1">
        <a:lnSpc>
          <a:spcPct val="120000"/>
        </a:lnSpc>
        <a:spcBef>
          <a:spcPts val="42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19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748790" indent="-194310" algn="l" defTabSz="582930" rtl="0" eaLnBrk="1" latinLnBrk="0" hangingPunct="1">
        <a:lnSpc>
          <a:spcPct val="120000"/>
        </a:lnSpc>
        <a:spcBef>
          <a:spcPts val="42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0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120000"/>
        </a:lnSpc>
        <a:spcBef>
          <a:spcPts val="42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02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120000"/>
        </a:lnSpc>
        <a:spcBef>
          <a:spcPts val="42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02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120000"/>
        </a:lnSpc>
        <a:spcBef>
          <a:spcPts val="42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02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120000"/>
        </a:lnSpc>
        <a:spcBef>
          <a:spcPts val="42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02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15744" y="525321"/>
            <a:ext cx="4422658" cy="976977"/>
          </a:xfrm>
        </p:spPr>
        <p:txBody>
          <a:bodyPr/>
          <a:lstStyle/>
          <a:p>
            <a:r>
              <a:rPr lang="en-US" sz="8000" dirty="0" err="1"/>
              <a:t>chsems</a:t>
            </a:r>
            <a:endParaRPr lang="en-US" sz="8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515744" y="1553346"/>
            <a:ext cx="4422658" cy="2011597"/>
          </a:xfrm>
        </p:spPr>
        <p:txBody>
          <a:bodyPr/>
          <a:lstStyle/>
          <a:p>
            <a:r>
              <a:rPr lang="en-US" sz="4400" dirty="0"/>
              <a:t>socialization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15744" y="2786823"/>
            <a:ext cx="4422658" cy="236271"/>
          </a:xfrm>
        </p:spPr>
        <p:txBody>
          <a:bodyPr/>
          <a:lstStyle/>
          <a:p>
            <a:r>
              <a:rPr lang="en-US" dirty="0"/>
              <a:t>When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515744" y="3492409"/>
            <a:ext cx="4422658" cy="894566"/>
          </a:xfrm>
        </p:spPr>
        <p:txBody>
          <a:bodyPr/>
          <a:lstStyle/>
          <a:p>
            <a:r>
              <a:rPr lang="en-US" dirty="0"/>
              <a:t>AUGUST  22 , 2017</a:t>
            </a:r>
          </a:p>
          <a:p>
            <a:r>
              <a:rPr lang="en-US" dirty="0">
                <a:sym typeface="Wingdings" panose="05000000000000000000" pitchFamily="2" charset="2"/>
              </a:rPr>
              <a:t>07:30 am -</a:t>
            </a:r>
            <a:r>
              <a:rPr lang="en-US" dirty="0"/>
              <a:t>11: 30 am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15744" y="4950871"/>
            <a:ext cx="4422658" cy="236271"/>
          </a:xfrm>
        </p:spPr>
        <p:txBody>
          <a:bodyPr/>
          <a:lstStyle/>
          <a:p>
            <a:r>
              <a:rPr lang="en-US" dirty="0"/>
              <a:t>Where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515744" y="5565499"/>
            <a:ext cx="4422658" cy="894566"/>
          </a:xfrm>
        </p:spPr>
        <p:txBody>
          <a:bodyPr/>
          <a:lstStyle/>
          <a:p>
            <a:r>
              <a:rPr lang="en-US" dirty="0"/>
              <a:t>RATU PRABU 2</a:t>
            </a:r>
          </a:p>
          <a:p>
            <a:r>
              <a:rPr lang="en-US" dirty="0" err="1"/>
              <a:t>Bima</a:t>
            </a:r>
            <a:r>
              <a:rPr lang="en-US" dirty="0"/>
              <a:t> /Arjuna room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515744" y="8278246"/>
            <a:ext cx="4543936" cy="453200"/>
          </a:xfrm>
        </p:spPr>
        <p:txBody>
          <a:bodyPr/>
          <a:lstStyle/>
          <a:p>
            <a:r>
              <a:rPr lang="en-US" sz="1600" b="1" dirty="0">
                <a:solidFill>
                  <a:schemeClr val="tx1"/>
                </a:solidFill>
                <a:latin typeface="Bell MT" panose="02020503060305020303" pitchFamily="18" charset="0"/>
                <a:cs typeface="Arial" panose="020B0604020202020204" pitchFamily="34" charset="0"/>
              </a:rPr>
              <a:t>MAINTENANCE SUPPORT &amp; CONSTRUCTION   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5443237" y="1045537"/>
            <a:ext cx="1936131" cy="572596"/>
          </a:xfrm>
        </p:spPr>
        <p:txBody>
          <a:bodyPr/>
          <a:lstStyle/>
          <a:p>
            <a:r>
              <a:rPr lang="en-US" dirty="0"/>
              <a:t> </a:t>
            </a:r>
          </a:p>
          <a:p>
            <a:r>
              <a:rPr lang="en-US" dirty="0"/>
              <a:t> 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5355890" y="1395663"/>
            <a:ext cx="2348121" cy="627752"/>
          </a:xfrm>
        </p:spPr>
        <p:txBody>
          <a:bodyPr/>
          <a:lstStyle/>
          <a:p>
            <a:r>
              <a:rPr lang="en-US" sz="3600" b="1" dirty="0">
                <a:solidFill>
                  <a:schemeClr val="tx1"/>
                </a:solidFill>
                <a:cs typeface="Arial" panose="020B0604020202020204" pitchFamily="34" charset="0"/>
              </a:rPr>
              <a:t>Agenda</a:t>
            </a:r>
            <a:r>
              <a:rPr lang="en-US" sz="4000" b="1" dirty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</a:p>
          <a:p>
            <a:endParaRPr lang="en-US" sz="1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Opening speech  by </a:t>
            </a:r>
            <a:r>
              <a:rPr lang="en-US" sz="1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dimas</a:t>
            </a:r>
            <a:r>
              <a:rPr lang="en-US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dushyanto</a:t>
            </a:r>
            <a:r>
              <a:rPr lang="en-US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DCDAB89-2A46-4D59-AEF4-A4C02B7C7321}"/>
              </a:ext>
            </a:extLst>
          </p:cNvPr>
          <p:cNvSpPr/>
          <p:nvPr/>
        </p:nvSpPr>
        <p:spPr>
          <a:xfrm>
            <a:off x="6059148" y="5663120"/>
            <a:ext cx="26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US" dirty="0"/>
              <a:t>  </a:t>
            </a:r>
          </a:p>
        </p:txBody>
      </p:sp>
      <p:sp>
        <p:nvSpPr>
          <p:cNvPr id="35" name="Text Placeholder 13">
            <a:extLst>
              <a:ext uri="{FF2B5EF4-FFF2-40B4-BE49-F238E27FC236}">
                <a16:creationId xmlns:a16="http://schemas.microsoft.com/office/drawing/2014/main" id="{48F6C3ED-BC67-4634-BBE0-F126CF3528ED}"/>
              </a:ext>
            </a:extLst>
          </p:cNvPr>
          <p:cNvSpPr txBox="1">
            <a:spLocks/>
          </p:cNvSpPr>
          <p:nvPr/>
        </p:nvSpPr>
        <p:spPr>
          <a:xfrm>
            <a:off x="5355890" y="5648062"/>
            <a:ext cx="2348122" cy="6277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kern="1200" cap="all" baseline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>
              <a:buFont typeface="Wingdings" panose="05000000000000000000" pitchFamily="2" charset="2"/>
              <a:buChar char="q"/>
              <a:defRPr/>
            </a:pPr>
            <a:r>
              <a:rPr lang="en-US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Contractor Safety self</a:t>
            </a:r>
          </a:p>
          <a:p>
            <a:pPr lvl="0">
              <a:defRPr/>
            </a:pPr>
            <a:r>
              <a:rPr lang="en-US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Assurance       </a:t>
            </a:r>
          </a:p>
          <a:p>
            <a:pPr lvl="0">
              <a:defRPr/>
            </a:pPr>
            <a:r>
              <a:rPr lang="en-US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by               </a:t>
            </a:r>
          </a:p>
          <a:p>
            <a:pPr lvl="0">
              <a:defRPr/>
            </a:pPr>
            <a:r>
              <a:rPr lang="en-US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1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wifandi</a:t>
            </a:r>
            <a:r>
              <a:rPr lang="en-US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purba</a:t>
            </a:r>
            <a:endParaRPr lang="en-US" sz="1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Text Placeholder 13">
            <a:extLst>
              <a:ext uri="{FF2B5EF4-FFF2-40B4-BE49-F238E27FC236}">
                <a16:creationId xmlns:a16="http://schemas.microsoft.com/office/drawing/2014/main" id="{988D4C29-65EB-4B90-8837-22A93B723C4A}"/>
              </a:ext>
            </a:extLst>
          </p:cNvPr>
          <p:cNvSpPr txBox="1">
            <a:spLocks/>
          </p:cNvSpPr>
          <p:nvPr/>
        </p:nvSpPr>
        <p:spPr>
          <a:xfrm>
            <a:off x="5355892" y="6463582"/>
            <a:ext cx="2348120" cy="6277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kern="1200" cap="all" baseline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Invoice update by </a:t>
            </a:r>
            <a:r>
              <a:rPr lang="en-US" sz="1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ayu</a:t>
            </a:r>
            <a:r>
              <a:rPr lang="en-US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lestari</a:t>
            </a:r>
            <a:r>
              <a:rPr lang="en-US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1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9" name="Text Placeholder 13">
            <a:extLst>
              <a:ext uri="{FF2B5EF4-FFF2-40B4-BE49-F238E27FC236}">
                <a16:creationId xmlns:a16="http://schemas.microsoft.com/office/drawing/2014/main" id="{B277E71B-E1F8-4D43-BCF7-F889C83327B3}"/>
              </a:ext>
            </a:extLst>
          </p:cNvPr>
          <p:cNvSpPr txBox="1">
            <a:spLocks/>
          </p:cNvSpPr>
          <p:nvPr/>
        </p:nvSpPr>
        <p:spPr>
          <a:xfrm>
            <a:off x="5374847" y="7515757"/>
            <a:ext cx="2329165" cy="6277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kern="1200" cap="all" baseline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Photo session &amp; Lunch</a:t>
            </a:r>
          </a:p>
          <a:p>
            <a:endParaRPr lang="en-US" sz="1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0" name="Text Placeholder 13">
            <a:extLst>
              <a:ext uri="{FF2B5EF4-FFF2-40B4-BE49-F238E27FC236}">
                <a16:creationId xmlns:a16="http://schemas.microsoft.com/office/drawing/2014/main" id="{DE74236C-4FCC-4EEB-82B0-A63FF2832DE3}"/>
              </a:ext>
            </a:extLst>
          </p:cNvPr>
          <p:cNvSpPr txBox="1">
            <a:spLocks/>
          </p:cNvSpPr>
          <p:nvPr/>
        </p:nvSpPr>
        <p:spPr>
          <a:xfrm>
            <a:off x="5355891" y="3939692"/>
            <a:ext cx="2348121" cy="6277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kern="1200" cap="all" baseline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Chsems</a:t>
            </a:r>
            <a:r>
              <a:rPr lang="en-US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socialization by </a:t>
            </a:r>
            <a:r>
              <a:rPr lang="en-US" sz="1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lia</a:t>
            </a:r>
            <a:r>
              <a:rPr lang="en-US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rais</a:t>
            </a:r>
            <a:r>
              <a:rPr lang="en-US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1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05071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Student Flyer">
      <a:dk1>
        <a:sysClr val="windowText" lastClr="000000"/>
      </a:dk1>
      <a:lt1>
        <a:sysClr val="window" lastClr="FFFFFF"/>
      </a:lt1>
      <a:dk2>
        <a:srgbClr val="404040"/>
      </a:dk2>
      <a:lt2>
        <a:srgbClr val="808080"/>
      </a:lt2>
      <a:accent1>
        <a:srgbClr val="CC00CC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mpact-Calibri">
      <a:majorFont>
        <a:latin typeface="Impac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tudent Flyer">
      <a:dk1>
        <a:sysClr val="windowText" lastClr="000000"/>
      </a:dk1>
      <a:lt1>
        <a:sysClr val="window" lastClr="FFFFFF"/>
      </a:lt1>
      <a:dk2>
        <a:srgbClr val="404040"/>
      </a:dk2>
      <a:lt2>
        <a:srgbClr val="808080"/>
      </a:lt2>
      <a:accent1>
        <a:srgbClr val="CC00CC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mpact-Calibri">
      <a:majorFont>
        <a:latin typeface="Impac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3D6C9F3-B1B1-42D3-AFF1-17EA31006E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61</Words>
  <Application>Microsoft Office PowerPoint</Application>
  <PresentationFormat>Custom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Bell MT</vt:lpstr>
      <vt:lpstr>Calibri</vt:lpstr>
      <vt:lpstr>Gill Sans MT</vt:lpstr>
      <vt:lpstr>Wingdings</vt:lpstr>
      <vt:lpstr>Gallery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2017-08-14T04:13:38Z</dcterms:created>
  <dcterms:modified xsi:type="dcterms:W3CDTF">2017-08-15T04:00:35Z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TC038960699991</vt:lpwstr>
  </property>
</Properties>
</file>