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9" r:id="rId5"/>
  </p:sldMasterIdLst>
  <p:notesMasterIdLst>
    <p:notesMasterId r:id="rId18"/>
  </p:notesMasterIdLst>
  <p:sldIdLst>
    <p:sldId id="261" r:id="rId6"/>
    <p:sldId id="277" r:id="rId7"/>
    <p:sldId id="10894" r:id="rId8"/>
    <p:sldId id="10885" r:id="rId9"/>
    <p:sldId id="10886" r:id="rId10"/>
    <p:sldId id="10883" r:id="rId11"/>
    <p:sldId id="10882" r:id="rId12"/>
    <p:sldId id="10887" r:id="rId13"/>
    <p:sldId id="10888" r:id="rId14"/>
    <p:sldId id="10895" r:id="rId15"/>
    <p:sldId id="10890" r:id="rId16"/>
    <p:sldId id="10893" r:id="rId1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5FCC627-0C4E-435D-91CD-37344DE81615}">
          <p14:sldIdLst>
            <p14:sldId id="261"/>
            <p14:sldId id="277"/>
            <p14:sldId id="10894"/>
            <p14:sldId id="10885"/>
            <p14:sldId id="10886"/>
            <p14:sldId id="10883"/>
            <p14:sldId id="10882"/>
            <p14:sldId id="10887"/>
            <p14:sldId id="10888"/>
            <p14:sldId id="10895"/>
            <p14:sldId id="10890"/>
            <p14:sldId id="1089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3636"/>
    <a:srgbClr val="717171"/>
    <a:srgbClr val="BDBD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ADA190-8969-4864-BC24-1659DF7DE9DC}" v="52" dt="2023-09-20T02:29:21.2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26" autoAdjust="0"/>
    <p:restoredTop sz="94249" autoAdjust="0"/>
  </p:normalViewPr>
  <p:slideViewPr>
    <p:cSldViewPr snapToGrid="0">
      <p:cViewPr varScale="1">
        <p:scale>
          <a:sx n="72" d="100"/>
          <a:sy n="72" d="100"/>
        </p:scale>
        <p:origin x="456" y="7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77" d="100"/>
          <a:sy n="77" d="100"/>
        </p:scale>
        <p:origin x="-4968" y="-12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hisa Merlany Aipassa" userId="dfb4c060-3648-4fba-8d50-0aabefa72bb9" providerId="ADAL" clId="{03ADA190-8969-4864-BC24-1659DF7DE9DC}"/>
    <pc:docChg chg="undo custSel addSld modSld sldOrd modSection modNotesMaster">
      <pc:chgData name="Dhisa Merlany Aipassa" userId="dfb4c060-3648-4fba-8d50-0aabefa72bb9" providerId="ADAL" clId="{03ADA190-8969-4864-BC24-1659DF7DE9DC}" dt="2023-09-20T02:36:01.705" v="1159" actId="729"/>
      <pc:docMkLst>
        <pc:docMk/>
      </pc:docMkLst>
      <pc:sldChg chg="addSp delSp modSp mod">
        <pc:chgData name="Dhisa Merlany Aipassa" userId="dfb4c060-3648-4fba-8d50-0aabefa72bb9" providerId="ADAL" clId="{03ADA190-8969-4864-BC24-1659DF7DE9DC}" dt="2023-09-05T07:24:26.986" v="1052" actId="20577"/>
        <pc:sldMkLst>
          <pc:docMk/>
          <pc:sldMk cId="4035272368" sldId="261"/>
        </pc:sldMkLst>
        <pc:spChg chg="mod">
          <ac:chgData name="Dhisa Merlany Aipassa" userId="dfb4c060-3648-4fba-8d50-0aabefa72bb9" providerId="ADAL" clId="{03ADA190-8969-4864-BC24-1659DF7DE9DC}" dt="2023-09-05T07:24:26.986" v="1052" actId="20577"/>
          <ac:spMkLst>
            <pc:docMk/>
            <pc:sldMk cId="4035272368" sldId="261"/>
            <ac:spMk id="4" creationId="{3071B163-70B2-4160-81E2-D4AD5511BBB6}"/>
          </ac:spMkLst>
        </pc:spChg>
        <pc:spChg chg="mod">
          <ac:chgData name="Dhisa Merlany Aipassa" userId="dfb4c060-3648-4fba-8d50-0aabefa72bb9" providerId="ADAL" clId="{03ADA190-8969-4864-BC24-1659DF7DE9DC}" dt="2023-09-05T06:36:10.450" v="710" actId="20577"/>
          <ac:spMkLst>
            <pc:docMk/>
            <pc:sldMk cId="4035272368" sldId="261"/>
            <ac:spMk id="6" creationId="{407C6FE1-17D1-43A0-8AC0-5C2C8BBDEBE6}"/>
          </ac:spMkLst>
        </pc:spChg>
        <pc:picChg chg="add del mod">
          <ac:chgData name="Dhisa Merlany Aipassa" userId="dfb4c060-3648-4fba-8d50-0aabefa72bb9" providerId="ADAL" clId="{03ADA190-8969-4864-BC24-1659DF7DE9DC}" dt="2023-08-28T04:12:13.006" v="139" actId="478"/>
          <ac:picMkLst>
            <pc:docMk/>
            <pc:sldMk cId="4035272368" sldId="261"/>
            <ac:picMk id="2" creationId="{E7F154B9-4400-6191-78D5-655A22047E5B}"/>
          </ac:picMkLst>
        </pc:picChg>
      </pc:sldChg>
      <pc:sldChg chg="delSp modSp mod">
        <pc:chgData name="Dhisa Merlany Aipassa" userId="dfb4c060-3648-4fba-8d50-0aabefa72bb9" providerId="ADAL" clId="{03ADA190-8969-4864-BC24-1659DF7DE9DC}" dt="2023-09-05T06:48:08.751" v="824" actId="1076"/>
        <pc:sldMkLst>
          <pc:docMk/>
          <pc:sldMk cId="1416840539" sldId="10882"/>
        </pc:sldMkLst>
        <pc:spChg chg="mod">
          <ac:chgData name="Dhisa Merlany Aipassa" userId="dfb4c060-3648-4fba-8d50-0aabefa72bb9" providerId="ADAL" clId="{03ADA190-8969-4864-BC24-1659DF7DE9DC}" dt="2023-09-05T06:30:39.656" v="419" actId="1076"/>
          <ac:spMkLst>
            <pc:docMk/>
            <pc:sldMk cId="1416840539" sldId="10882"/>
            <ac:spMk id="44" creationId="{37F517A6-040D-9E28-53A1-7C1F5C397DB3}"/>
          </ac:spMkLst>
        </pc:spChg>
        <pc:spChg chg="del">
          <ac:chgData name="Dhisa Merlany Aipassa" userId="dfb4c060-3648-4fba-8d50-0aabefa72bb9" providerId="ADAL" clId="{03ADA190-8969-4864-BC24-1659DF7DE9DC}" dt="2023-08-23T06:50:18.338" v="91" actId="478"/>
          <ac:spMkLst>
            <pc:docMk/>
            <pc:sldMk cId="1416840539" sldId="10882"/>
            <ac:spMk id="49" creationId="{A1A2EECA-3A4A-5A9A-DAF9-04124095259E}"/>
          </ac:spMkLst>
        </pc:spChg>
        <pc:spChg chg="del">
          <ac:chgData name="Dhisa Merlany Aipassa" userId="dfb4c060-3648-4fba-8d50-0aabefa72bb9" providerId="ADAL" clId="{03ADA190-8969-4864-BC24-1659DF7DE9DC}" dt="2023-08-23T06:50:15.874" v="90" actId="478"/>
          <ac:spMkLst>
            <pc:docMk/>
            <pc:sldMk cId="1416840539" sldId="10882"/>
            <ac:spMk id="50" creationId="{DA3751AD-8F52-DDEA-FBA9-042D83A2B590}"/>
          </ac:spMkLst>
        </pc:spChg>
        <pc:spChg chg="del">
          <ac:chgData name="Dhisa Merlany Aipassa" userId="dfb4c060-3648-4fba-8d50-0aabefa72bb9" providerId="ADAL" clId="{03ADA190-8969-4864-BC24-1659DF7DE9DC}" dt="2023-08-23T06:50:13.359" v="89" actId="478"/>
          <ac:spMkLst>
            <pc:docMk/>
            <pc:sldMk cId="1416840539" sldId="10882"/>
            <ac:spMk id="51" creationId="{373D3D63-6EAD-3C86-949C-DCDEAB74DEB5}"/>
          </ac:spMkLst>
        </pc:spChg>
        <pc:spChg chg="del">
          <ac:chgData name="Dhisa Merlany Aipassa" userId="dfb4c060-3648-4fba-8d50-0aabefa72bb9" providerId="ADAL" clId="{03ADA190-8969-4864-BC24-1659DF7DE9DC}" dt="2023-08-23T06:50:09.942" v="88" actId="478"/>
          <ac:spMkLst>
            <pc:docMk/>
            <pc:sldMk cId="1416840539" sldId="10882"/>
            <ac:spMk id="52" creationId="{21000983-5533-2C1E-2A66-C89B64CE4D8F}"/>
          </ac:spMkLst>
        </pc:spChg>
        <pc:grpChg chg="del">
          <ac:chgData name="Dhisa Merlany Aipassa" userId="dfb4c060-3648-4fba-8d50-0aabefa72bb9" providerId="ADAL" clId="{03ADA190-8969-4864-BC24-1659DF7DE9DC}" dt="2023-08-23T06:50:15.874" v="90" actId="478"/>
          <ac:grpSpMkLst>
            <pc:docMk/>
            <pc:sldMk cId="1416840539" sldId="10882"/>
            <ac:grpSpMk id="48" creationId="{2F2BDDF6-4E15-99C9-B423-49647845928F}"/>
          </ac:grpSpMkLst>
        </pc:grpChg>
        <pc:picChg chg="mod">
          <ac:chgData name="Dhisa Merlany Aipassa" userId="dfb4c060-3648-4fba-8d50-0aabefa72bb9" providerId="ADAL" clId="{03ADA190-8969-4864-BC24-1659DF7DE9DC}" dt="2023-09-05T06:48:08.751" v="824" actId="1076"/>
          <ac:picMkLst>
            <pc:docMk/>
            <pc:sldMk cId="1416840539" sldId="10882"/>
            <ac:picMk id="26" creationId="{FA3DC75D-4BCF-6FBF-ABE3-C087D9A9F89A}"/>
          </ac:picMkLst>
        </pc:picChg>
      </pc:sldChg>
      <pc:sldChg chg="modSp mod">
        <pc:chgData name="Dhisa Merlany Aipassa" userId="dfb4c060-3648-4fba-8d50-0aabefa72bb9" providerId="ADAL" clId="{03ADA190-8969-4864-BC24-1659DF7DE9DC}" dt="2023-09-05T06:33:05.912" v="693" actId="20577"/>
        <pc:sldMkLst>
          <pc:docMk/>
          <pc:sldMk cId="1965494322" sldId="10883"/>
        </pc:sldMkLst>
        <pc:spChg chg="mod">
          <ac:chgData name="Dhisa Merlany Aipassa" userId="dfb4c060-3648-4fba-8d50-0aabefa72bb9" providerId="ADAL" clId="{03ADA190-8969-4864-BC24-1659DF7DE9DC}" dt="2023-09-05T06:32:01.456" v="641" actId="20577"/>
          <ac:spMkLst>
            <pc:docMk/>
            <pc:sldMk cId="1965494322" sldId="10883"/>
            <ac:spMk id="24" creationId="{A7E58F18-A3C6-97BC-3072-771F76BD8D3C}"/>
          </ac:spMkLst>
        </pc:spChg>
        <pc:spChg chg="mod">
          <ac:chgData name="Dhisa Merlany Aipassa" userId="dfb4c060-3648-4fba-8d50-0aabefa72bb9" providerId="ADAL" clId="{03ADA190-8969-4864-BC24-1659DF7DE9DC}" dt="2023-09-05T06:32:39.442" v="684" actId="20577"/>
          <ac:spMkLst>
            <pc:docMk/>
            <pc:sldMk cId="1965494322" sldId="10883"/>
            <ac:spMk id="33" creationId="{51AE87F8-70D9-F170-5F36-566012CB6782}"/>
          </ac:spMkLst>
        </pc:spChg>
        <pc:spChg chg="mod">
          <ac:chgData name="Dhisa Merlany Aipassa" userId="dfb4c060-3648-4fba-8d50-0aabefa72bb9" providerId="ADAL" clId="{03ADA190-8969-4864-BC24-1659DF7DE9DC}" dt="2023-09-05T06:33:05.912" v="693" actId="20577"/>
          <ac:spMkLst>
            <pc:docMk/>
            <pc:sldMk cId="1965494322" sldId="10883"/>
            <ac:spMk id="72" creationId="{C1D717F5-8558-284B-D7A2-B8A29DEC040A}"/>
          </ac:spMkLst>
        </pc:spChg>
      </pc:sldChg>
      <pc:sldChg chg="addSp delSp modSp mod">
        <pc:chgData name="Dhisa Merlany Aipassa" userId="dfb4c060-3648-4fba-8d50-0aabefa72bb9" providerId="ADAL" clId="{03ADA190-8969-4864-BC24-1659DF7DE9DC}" dt="2023-08-28T04:13:55.823" v="257"/>
        <pc:sldMkLst>
          <pc:docMk/>
          <pc:sldMk cId="467214900" sldId="10885"/>
        </pc:sldMkLst>
        <pc:spChg chg="mod">
          <ac:chgData name="Dhisa Merlany Aipassa" userId="dfb4c060-3648-4fba-8d50-0aabefa72bb9" providerId="ADAL" clId="{03ADA190-8969-4864-BC24-1659DF7DE9DC}" dt="2023-08-28T04:13:55.823" v="257"/>
          <ac:spMkLst>
            <pc:docMk/>
            <pc:sldMk cId="467214900" sldId="10885"/>
            <ac:spMk id="7" creationId="{BFB9B419-77F1-3CF6-68E8-BF6792A85928}"/>
          </ac:spMkLst>
        </pc:spChg>
        <pc:spChg chg="mod">
          <ac:chgData name="Dhisa Merlany Aipassa" userId="dfb4c060-3648-4fba-8d50-0aabefa72bb9" providerId="ADAL" clId="{03ADA190-8969-4864-BC24-1659DF7DE9DC}" dt="2023-08-23T07:02:40.365" v="121" actId="20577"/>
          <ac:spMkLst>
            <pc:docMk/>
            <pc:sldMk cId="467214900" sldId="10885"/>
            <ac:spMk id="8" creationId="{240B9204-8622-A494-0B3A-6D6CD957A0D6}"/>
          </ac:spMkLst>
        </pc:spChg>
        <pc:spChg chg="mod">
          <ac:chgData name="Dhisa Merlany Aipassa" userId="dfb4c060-3648-4fba-8d50-0aabefa72bb9" providerId="ADAL" clId="{03ADA190-8969-4864-BC24-1659DF7DE9DC}" dt="2023-08-23T06:32:36.518" v="24" actId="1076"/>
          <ac:spMkLst>
            <pc:docMk/>
            <pc:sldMk cId="467214900" sldId="10885"/>
            <ac:spMk id="9" creationId="{9C5784FB-1714-E316-7A6C-B482CD00BD37}"/>
          </ac:spMkLst>
        </pc:spChg>
        <pc:grpChg chg="mod">
          <ac:chgData name="Dhisa Merlany Aipassa" userId="dfb4c060-3648-4fba-8d50-0aabefa72bb9" providerId="ADAL" clId="{03ADA190-8969-4864-BC24-1659DF7DE9DC}" dt="2023-08-23T06:32:32.620" v="23" actId="1076"/>
          <ac:grpSpMkLst>
            <pc:docMk/>
            <pc:sldMk cId="467214900" sldId="10885"/>
            <ac:grpSpMk id="3" creationId="{C167AB3A-B89F-BB57-0096-88DD0B24EDA5}"/>
          </ac:grpSpMkLst>
        </pc:grpChg>
        <pc:picChg chg="del">
          <ac:chgData name="Dhisa Merlany Aipassa" userId="dfb4c060-3648-4fba-8d50-0aabefa72bb9" providerId="ADAL" clId="{03ADA190-8969-4864-BC24-1659DF7DE9DC}" dt="2023-08-23T06:32:04.828" v="11" actId="478"/>
          <ac:picMkLst>
            <pc:docMk/>
            <pc:sldMk cId="467214900" sldId="10885"/>
            <ac:picMk id="11" creationId="{AEEDC602-F811-5B6A-C10D-941758C07301}"/>
          </ac:picMkLst>
        </pc:picChg>
        <pc:picChg chg="add mod">
          <ac:chgData name="Dhisa Merlany Aipassa" userId="dfb4c060-3648-4fba-8d50-0aabefa72bb9" providerId="ADAL" clId="{03ADA190-8969-4864-BC24-1659DF7DE9DC}" dt="2023-08-23T06:32:49.422" v="25" actId="14100"/>
          <ac:picMkLst>
            <pc:docMk/>
            <pc:sldMk cId="467214900" sldId="10885"/>
            <ac:picMk id="1026" creationId="{DDE74564-E1C5-6EAA-0C92-01BF183B522A}"/>
          </ac:picMkLst>
        </pc:picChg>
      </pc:sldChg>
      <pc:sldChg chg="modSp mod modNotes">
        <pc:chgData name="Dhisa Merlany Aipassa" userId="dfb4c060-3648-4fba-8d50-0aabefa72bb9" providerId="ADAL" clId="{03ADA190-8969-4864-BC24-1659DF7DE9DC}" dt="2023-09-20T02:29:21.288" v="1100"/>
        <pc:sldMkLst>
          <pc:docMk/>
          <pc:sldMk cId="0" sldId="10886"/>
        </pc:sldMkLst>
        <pc:spChg chg="mod">
          <ac:chgData name="Dhisa Merlany Aipassa" userId="dfb4c060-3648-4fba-8d50-0aabefa72bb9" providerId="ADAL" clId="{03ADA190-8969-4864-BC24-1659DF7DE9DC}" dt="2023-09-05T06:39:54.630" v="736" actId="20577"/>
          <ac:spMkLst>
            <pc:docMk/>
            <pc:sldMk cId="0" sldId="10886"/>
            <ac:spMk id="1403" creationId="{A75BD8F5-C714-6684-8113-1611F2ADAF82}"/>
          </ac:spMkLst>
        </pc:spChg>
        <pc:spChg chg="mod">
          <ac:chgData name="Dhisa Merlany Aipassa" userId="dfb4c060-3648-4fba-8d50-0aabefa72bb9" providerId="ADAL" clId="{03ADA190-8969-4864-BC24-1659DF7DE9DC}" dt="2023-09-20T01:38:15.492" v="1099" actId="20577"/>
          <ac:spMkLst>
            <pc:docMk/>
            <pc:sldMk cId="0" sldId="10886"/>
            <ac:spMk id="1416" creationId="{5583CBA5-54D8-04A5-F6F8-83234DB053B1}"/>
          </ac:spMkLst>
        </pc:spChg>
      </pc:sldChg>
      <pc:sldChg chg="modSp mod">
        <pc:chgData name="Dhisa Merlany Aipassa" userId="dfb4c060-3648-4fba-8d50-0aabefa72bb9" providerId="ADAL" clId="{03ADA190-8969-4864-BC24-1659DF7DE9DC}" dt="2023-09-05T08:50:27.882" v="1084" actId="20577"/>
        <pc:sldMkLst>
          <pc:docMk/>
          <pc:sldMk cId="146880682" sldId="10888"/>
        </pc:sldMkLst>
        <pc:spChg chg="mod">
          <ac:chgData name="Dhisa Merlany Aipassa" userId="dfb4c060-3648-4fba-8d50-0aabefa72bb9" providerId="ADAL" clId="{03ADA190-8969-4864-BC24-1659DF7DE9DC}" dt="2023-08-23T07:04:38.931" v="136" actId="113"/>
          <ac:spMkLst>
            <pc:docMk/>
            <pc:sldMk cId="146880682" sldId="10888"/>
            <ac:spMk id="6" creationId="{5FEB83A2-8D06-3021-29A4-F52152474D79}"/>
          </ac:spMkLst>
        </pc:spChg>
        <pc:spChg chg="mod">
          <ac:chgData name="Dhisa Merlany Aipassa" userId="dfb4c060-3648-4fba-8d50-0aabefa72bb9" providerId="ADAL" clId="{03ADA190-8969-4864-BC24-1659DF7DE9DC}" dt="2023-09-05T08:50:27.882" v="1084" actId="20577"/>
          <ac:spMkLst>
            <pc:docMk/>
            <pc:sldMk cId="146880682" sldId="10888"/>
            <ac:spMk id="8" creationId="{670C1CB4-1D02-D15E-92CF-34ED414159D1}"/>
          </ac:spMkLst>
        </pc:spChg>
        <pc:spChg chg="mod">
          <ac:chgData name="Dhisa Merlany Aipassa" userId="dfb4c060-3648-4fba-8d50-0aabefa72bb9" providerId="ADAL" clId="{03ADA190-8969-4864-BC24-1659DF7DE9DC}" dt="2023-09-05T06:34:53.809" v="695" actId="14100"/>
          <ac:spMkLst>
            <pc:docMk/>
            <pc:sldMk cId="146880682" sldId="10888"/>
            <ac:spMk id="11" creationId="{065B2307-55CC-A01C-52B0-FF5B7502B0C4}"/>
          </ac:spMkLst>
        </pc:spChg>
        <pc:spChg chg="mod">
          <ac:chgData name="Dhisa Merlany Aipassa" userId="dfb4c060-3648-4fba-8d50-0aabefa72bb9" providerId="ADAL" clId="{03ADA190-8969-4864-BC24-1659DF7DE9DC}" dt="2023-08-23T07:04:42.422" v="137" actId="113"/>
          <ac:spMkLst>
            <pc:docMk/>
            <pc:sldMk cId="146880682" sldId="10888"/>
            <ac:spMk id="23" creationId="{62484583-D30C-AFB2-8049-1F3C2E381A82}"/>
          </ac:spMkLst>
        </pc:spChg>
      </pc:sldChg>
      <pc:sldChg chg="modSp mod modShow">
        <pc:chgData name="Dhisa Merlany Aipassa" userId="dfb4c060-3648-4fba-8d50-0aabefa72bb9" providerId="ADAL" clId="{03ADA190-8969-4864-BC24-1659DF7DE9DC}" dt="2023-09-20T02:36:01.705" v="1159" actId="729"/>
        <pc:sldMkLst>
          <pc:docMk/>
          <pc:sldMk cId="1014960907" sldId="10890"/>
        </pc:sldMkLst>
        <pc:spChg chg="mod">
          <ac:chgData name="Dhisa Merlany Aipassa" userId="dfb4c060-3648-4fba-8d50-0aabefa72bb9" providerId="ADAL" clId="{03ADA190-8969-4864-BC24-1659DF7DE9DC}" dt="2023-09-20T02:31:46.112" v="1158" actId="20577"/>
          <ac:spMkLst>
            <pc:docMk/>
            <pc:sldMk cId="1014960907" sldId="10890"/>
            <ac:spMk id="11" creationId="{A2E8200D-30C2-2A31-FE7F-DAAF8C4E15E8}"/>
          </ac:spMkLst>
        </pc:spChg>
      </pc:sldChg>
      <pc:sldChg chg="modSp mod">
        <pc:chgData name="Dhisa Merlany Aipassa" userId="dfb4c060-3648-4fba-8d50-0aabefa72bb9" providerId="ADAL" clId="{03ADA190-8969-4864-BC24-1659DF7DE9DC}" dt="2023-09-05T07:21:53.583" v="1035" actId="207"/>
        <pc:sldMkLst>
          <pc:docMk/>
          <pc:sldMk cId="2301023914" sldId="10893"/>
        </pc:sldMkLst>
        <pc:spChg chg="mod">
          <ac:chgData name="Dhisa Merlany Aipassa" userId="dfb4c060-3648-4fba-8d50-0aabefa72bb9" providerId="ADAL" clId="{03ADA190-8969-4864-BC24-1659DF7DE9DC}" dt="2023-09-05T07:21:53.583" v="1035" actId="207"/>
          <ac:spMkLst>
            <pc:docMk/>
            <pc:sldMk cId="2301023914" sldId="10893"/>
            <ac:spMk id="9" creationId="{01C66027-AFF2-4609-8B40-CD7EB0B3CCF6}"/>
          </ac:spMkLst>
        </pc:spChg>
      </pc:sldChg>
      <pc:sldChg chg="addSp delSp modSp new mod ord">
        <pc:chgData name="Dhisa Merlany Aipassa" userId="dfb4c060-3648-4fba-8d50-0aabefa72bb9" providerId="ADAL" clId="{03ADA190-8969-4864-BC24-1659DF7DE9DC}" dt="2023-09-05T07:20:57.169" v="1034" actId="1076"/>
        <pc:sldMkLst>
          <pc:docMk/>
          <pc:sldMk cId="1761822070" sldId="10894"/>
        </pc:sldMkLst>
        <pc:spChg chg="mod">
          <ac:chgData name="Dhisa Merlany Aipassa" userId="dfb4c060-3648-4fba-8d50-0aabefa72bb9" providerId="ADAL" clId="{03ADA190-8969-4864-BC24-1659DF7DE9DC}" dt="2023-09-05T06:26:10.202" v="342" actId="20577"/>
          <ac:spMkLst>
            <pc:docMk/>
            <pc:sldMk cId="1761822070" sldId="10894"/>
            <ac:spMk id="2" creationId="{8B77948E-4337-AEAA-722D-4389B71A7369}"/>
          </ac:spMkLst>
        </pc:spChg>
        <pc:spChg chg="add mod">
          <ac:chgData name="Dhisa Merlany Aipassa" userId="dfb4c060-3648-4fba-8d50-0aabefa72bb9" providerId="ADAL" clId="{03ADA190-8969-4864-BC24-1659DF7DE9DC}" dt="2023-09-05T06:33:39.359" v="694" actId="207"/>
          <ac:spMkLst>
            <pc:docMk/>
            <pc:sldMk cId="1761822070" sldId="10894"/>
            <ac:spMk id="4" creationId="{9F598C42-76EB-7D3F-5D93-5C4654AC99DB}"/>
          </ac:spMkLst>
        </pc:spChg>
        <pc:spChg chg="add mod">
          <ac:chgData name="Dhisa Merlany Aipassa" userId="dfb4c060-3648-4fba-8d50-0aabefa72bb9" providerId="ADAL" clId="{03ADA190-8969-4864-BC24-1659DF7DE9DC}" dt="2023-09-05T06:28:44.521" v="359" actId="123"/>
          <ac:spMkLst>
            <pc:docMk/>
            <pc:sldMk cId="1761822070" sldId="10894"/>
            <ac:spMk id="6" creationId="{C2B1A664-B58A-7FD2-63A1-625215D306C2}"/>
          </ac:spMkLst>
        </pc:spChg>
        <pc:picChg chg="add del mod">
          <ac:chgData name="Dhisa Merlany Aipassa" userId="dfb4c060-3648-4fba-8d50-0aabefa72bb9" providerId="ADAL" clId="{03ADA190-8969-4864-BC24-1659DF7DE9DC}" dt="2023-09-05T07:20:36.627" v="1023" actId="478"/>
          <ac:picMkLst>
            <pc:docMk/>
            <pc:sldMk cId="1761822070" sldId="10894"/>
            <ac:picMk id="7" creationId="{682F6161-8D03-3571-AECC-AC53C6E20786}"/>
          </ac:picMkLst>
        </pc:picChg>
        <pc:picChg chg="add mod">
          <ac:chgData name="Dhisa Merlany Aipassa" userId="dfb4c060-3648-4fba-8d50-0aabefa72bb9" providerId="ADAL" clId="{03ADA190-8969-4864-BC24-1659DF7DE9DC}" dt="2023-09-05T07:20:50.193" v="1032" actId="1076"/>
          <ac:picMkLst>
            <pc:docMk/>
            <pc:sldMk cId="1761822070" sldId="10894"/>
            <ac:picMk id="1026" creationId="{77321515-0933-A45F-2102-B1A4A11CD694}"/>
          </ac:picMkLst>
        </pc:picChg>
        <pc:picChg chg="add del mod">
          <ac:chgData name="Dhisa Merlany Aipassa" userId="dfb4c060-3648-4fba-8d50-0aabefa72bb9" providerId="ADAL" clId="{03ADA190-8969-4864-BC24-1659DF7DE9DC}" dt="2023-09-05T06:48:49.530" v="825" actId="478"/>
          <ac:picMkLst>
            <pc:docMk/>
            <pc:sldMk cId="1761822070" sldId="10894"/>
            <ac:picMk id="1028" creationId="{3291B760-5CB0-D008-F571-4154CCCA8AFE}"/>
          </ac:picMkLst>
        </pc:picChg>
        <pc:picChg chg="add mod">
          <ac:chgData name="Dhisa Merlany Aipassa" userId="dfb4c060-3648-4fba-8d50-0aabefa72bb9" providerId="ADAL" clId="{03ADA190-8969-4864-BC24-1659DF7DE9DC}" dt="2023-09-05T07:20:57.169" v="1034" actId="1076"/>
          <ac:picMkLst>
            <pc:docMk/>
            <pc:sldMk cId="1761822070" sldId="10894"/>
            <ac:picMk id="1030" creationId="{F1C63B28-9555-6A7B-C8AC-2BF989EF2E3D}"/>
          </ac:picMkLst>
        </pc:picChg>
      </pc:sldChg>
      <pc:sldChg chg="addSp delSp modSp new mod">
        <pc:chgData name="Dhisa Merlany Aipassa" userId="dfb4c060-3648-4fba-8d50-0aabefa72bb9" providerId="ADAL" clId="{03ADA190-8969-4864-BC24-1659DF7DE9DC}" dt="2023-09-05T08:51:04.177" v="1097" actId="5793"/>
        <pc:sldMkLst>
          <pc:docMk/>
          <pc:sldMk cId="864935007" sldId="10895"/>
        </pc:sldMkLst>
        <pc:spChg chg="del mod">
          <ac:chgData name="Dhisa Merlany Aipassa" userId="dfb4c060-3648-4fba-8d50-0aabefa72bb9" providerId="ADAL" clId="{03ADA190-8969-4864-BC24-1659DF7DE9DC}" dt="2023-09-05T08:50:57.232" v="1091" actId="478"/>
          <ac:spMkLst>
            <pc:docMk/>
            <pc:sldMk cId="864935007" sldId="10895"/>
            <ac:spMk id="2" creationId="{33992661-2C97-4A62-91C0-4EDBC2DCED9E}"/>
          </ac:spMkLst>
        </pc:spChg>
        <pc:spChg chg="del">
          <ac:chgData name="Dhisa Merlany Aipassa" userId="dfb4c060-3648-4fba-8d50-0aabefa72bb9" providerId="ADAL" clId="{03ADA190-8969-4864-BC24-1659DF7DE9DC}" dt="2023-09-05T06:43:38.239" v="743" actId="478"/>
          <ac:spMkLst>
            <pc:docMk/>
            <pc:sldMk cId="864935007" sldId="10895"/>
            <ac:spMk id="3" creationId="{F5CC2356-CCAF-F684-AC3C-8E70560B9155}"/>
          </ac:spMkLst>
        </pc:spChg>
        <pc:spChg chg="mod">
          <ac:chgData name="Dhisa Merlany Aipassa" userId="dfb4c060-3648-4fba-8d50-0aabefa72bb9" providerId="ADAL" clId="{03ADA190-8969-4864-BC24-1659DF7DE9DC}" dt="2023-09-05T06:47:01.694" v="822" actId="255"/>
          <ac:spMkLst>
            <pc:docMk/>
            <pc:sldMk cId="864935007" sldId="10895"/>
            <ac:spMk id="4" creationId="{30227C31-DF41-7711-DEA6-352809C8C58C}"/>
          </ac:spMkLst>
        </pc:spChg>
        <pc:spChg chg="del">
          <ac:chgData name="Dhisa Merlany Aipassa" userId="dfb4c060-3648-4fba-8d50-0aabefa72bb9" providerId="ADAL" clId="{03ADA190-8969-4864-BC24-1659DF7DE9DC}" dt="2023-09-05T06:43:40.842" v="744" actId="478"/>
          <ac:spMkLst>
            <pc:docMk/>
            <pc:sldMk cId="864935007" sldId="10895"/>
            <ac:spMk id="5" creationId="{79A4292A-FEDB-0476-64B8-AA0F977721A1}"/>
          </ac:spMkLst>
        </pc:spChg>
        <pc:spChg chg="del">
          <ac:chgData name="Dhisa Merlany Aipassa" userId="dfb4c060-3648-4fba-8d50-0aabefa72bb9" providerId="ADAL" clId="{03ADA190-8969-4864-BC24-1659DF7DE9DC}" dt="2023-09-05T06:43:42.940" v="745" actId="478"/>
          <ac:spMkLst>
            <pc:docMk/>
            <pc:sldMk cId="864935007" sldId="10895"/>
            <ac:spMk id="6" creationId="{7513C35E-F2A6-85E5-3CF6-A4F2242E88AC}"/>
          </ac:spMkLst>
        </pc:spChg>
        <pc:spChg chg="add mod ord">
          <ac:chgData name="Dhisa Merlany Aipassa" userId="dfb4c060-3648-4fba-8d50-0aabefa72bb9" providerId="ADAL" clId="{03ADA190-8969-4864-BC24-1659DF7DE9DC}" dt="2023-09-05T06:46:44.524" v="819" actId="14100"/>
          <ac:spMkLst>
            <pc:docMk/>
            <pc:sldMk cId="864935007" sldId="10895"/>
            <ac:spMk id="7" creationId="{9F4732D4-DE25-9DB4-86DC-FF8DD7CDA342}"/>
          </ac:spMkLst>
        </pc:spChg>
        <pc:spChg chg="add mod">
          <ac:chgData name="Dhisa Merlany Aipassa" userId="dfb4c060-3648-4fba-8d50-0aabefa72bb9" providerId="ADAL" clId="{03ADA190-8969-4864-BC24-1659DF7DE9DC}" dt="2023-09-05T08:51:04.177" v="1097" actId="5793"/>
          <ac:spMkLst>
            <pc:docMk/>
            <pc:sldMk cId="864935007" sldId="10895"/>
            <ac:spMk id="10" creationId="{CEDF12C1-51E7-56D9-EF63-DA47D88EB88B}"/>
          </ac:spMkLst>
        </pc:spChg>
        <pc:spChg chg="add del mod">
          <ac:chgData name="Dhisa Merlany Aipassa" userId="dfb4c060-3648-4fba-8d50-0aabefa72bb9" providerId="ADAL" clId="{03ADA190-8969-4864-BC24-1659DF7DE9DC}" dt="2023-09-05T08:50:59.982" v="1092" actId="478"/>
          <ac:spMkLst>
            <pc:docMk/>
            <pc:sldMk cId="864935007" sldId="10895"/>
            <ac:spMk id="12" creationId="{8B1239AA-10FB-C1EB-9AC0-02BA6B2B7408}"/>
          </ac:spMkLst>
        </pc:spChg>
        <pc:picChg chg="add del">
          <ac:chgData name="Dhisa Merlany Aipassa" userId="dfb4c060-3648-4fba-8d50-0aabefa72bb9" providerId="ADAL" clId="{03ADA190-8969-4864-BC24-1659DF7DE9DC}" dt="2023-09-05T08:50:36.372" v="1086" actId="478"/>
          <ac:picMkLst>
            <pc:docMk/>
            <pc:sldMk cId="864935007" sldId="10895"/>
            <ac:picMk id="9" creationId="{0ED8B49A-E043-B440-7DBC-EF0C926CE81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1CFCBE1-E49D-6A4A-A98A-CCE40080A76E}" type="datetimeFigureOut">
              <a:rPr lang="en-US" smtClean="0"/>
              <a:t>9/20/2023</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123BB35-C334-B945-BB29-586F342F31AE}" type="slidenum">
              <a:rPr lang="en-US" smtClean="0"/>
              <a:t>‹#›</a:t>
            </a:fld>
            <a:endParaRPr lang="en-US"/>
          </a:p>
        </p:txBody>
      </p:sp>
    </p:spTree>
    <p:extLst>
      <p:ext uri="{BB962C8B-B14F-4D97-AF65-F5344CB8AC3E}">
        <p14:creationId xmlns:p14="http://schemas.microsoft.com/office/powerpoint/2010/main" val="10497776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CATATAN:</a:t>
            </a:r>
          </a:p>
          <a:p>
            <a:r>
              <a:rPr lang="en-ID" sz="1300" b="1" dirty="0"/>
              <a:t>Confidentiality Status*</a:t>
            </a:r>
          </a:p>
          <a:p>
            <a:pPr marL="664546" lvl="1" indent="-181240">
              <a:buFont typeface="Arial" panose="020B0604020202020204" pitchFamily="34" charset="0"/>
              <a:buChar char="•"/>
            </a:pPr>
            <a:r>
              <a:rPr lang="en-ID" sz="1300" b="1" dirty="0">
                <a:solidFill>
                  <a:srgbClr val="FF0000"/>
                </a:solidFill>
              </a:rPr>
              <a:t>Red</a:t>
            </a:r>
            <a:r>
              <a:rPr lang="en-ID" sz="1300" dirty="0"/>
              <a:t>: </a:t>
            </a:r>
            <a:r>
              <a:rPr lang="en-ID" sz="1300" dirty="0" err="1"/>
              <a:t>Dokumen</a:t>
            </a:r>
            <a:r>
              <a:rPr lang="en-ID" sz="1300" dirty="0"/>
              <a:t> </a:t>
            </a:r>
            <a:r>
              <a:rPr lang="en-ID" sz="1300" dirty="0" err="1"/>
              <a:t>rahasia</a:t>
            </a:r>
            <a:r>
              <a:rPr lang="en-ID" sz="1300" dirty="0"/>
              <a:t>. </a:t>
            </a:r>
            <a:r>
              <a:rPr lang="en-ID" sz="1300" dirty="0" err="1"/>
              <a:t>Distribusi</a:t>
            </a:r>
            <a:r>
              <a:rPr lang="en-ID" sz="1300" dirty="0"/>
              <a:t> </a:t>
            </a:r>
            <a:r>
              <a:rPr lang="en-ID" sz="1300" dirty="0" err="1"/>
              <a:t>hanya</a:t>
            </a:r>
            <a:r>
              <a:rPr lang="en-ID" sz="1300" dirty="0"/>
              <a:t> </a:t>
            </a:r>
            <a:r>
              <a:rPr lang="en-ID" sz="1300" dirty="0" err="1"/>
              <a:t>ke</a:t>
            </a:r>
            <a:r>
              <a:rPr lang="en-ID" sz="1300" dirty="0"/>
              <a:t> </a:t>
            </a:r>
            <a:r>
              <a:rPr lang="en-ID" sz="1300" dirty="0" err="1"/>
              <a:t>pihak</a:t>
            </a:r>
            <a:r>
              <a:rPr lang="en-ID" sz="1300" dirty="0"/>
              <a:t> yang </a:t>
            </a:r>
            <a:r>
              <a:rPr lang="en-ID" sz="1300" dirty="0" err="1"/>
              <a:t>berwenang</a:t>
            </a:r>
            <a:endParaRPr lang="en-ID" sz="1300" dirty="0"/>
          </a:p>
          <a:p>
            <a:pPr marL="664546" lvl="1" indent="-181240">
              <a:buFont typeface="Arial" panose="020B0604020202020204" pitchFamily="34" charset="0"/>
              <a:buChar char="•"/>
            </a:pPr>
            <a:r>
              <a:rPr lang="en-ID" sz="1300" b="1" dirty="0"/>
              <a:t>Yellow</a:t>
            </a:r>
            <a:r>
              <a:rPr lang="en-ID" sz="1300" dirty="0"/>
              <a:t>: </a:t>
            </a:r>
            <a:r>
              <a:rPr lang="en-ID" sz="1300" dirty="0" err="1"/>
              <a:t>Distribusi</a:t>
            </a:r>
            <a:r>
              <a:rPr lang="en-ID" sz="1300" dirty="0"/>
              <a:t> internal di </a:t>
            </a:r>
            <a:r>
              <a:rPr lang="en-ID" sz="1300" dirty="0" err="1"/>
              <a:t>lingkup</a:t>
            </a:r>
            <a:r>
              <a:rPr lang="en-ID" sz="1300" dirty="0"/>
              <a:t> unit </a:t>
            </a:r>
            <a:r>
              <a:rPr lang="en-ID" sz="1300" dirty="0" err="1"/>
              <a:t>fungsional</a:t>
            </a:r>
            <a:r>
              <a:rPr lang="en-ID" sz="1300" dirty="0"/>
              <a:t> </a:t>
            </a:r>
            <a:r>
              <a:rPr lang="en-ID" sz="1300" dirty="0" err="1"/>
              <a:t>atau</a:t>
            </a:r>
            <a:r>
              <a:rPr lang="en-ID" sz="1300" dirty="0"/>
              <a:t> unit </a:t>
            </a:r>
            <a:r>
              <a:rPr lang="en-ID" sz="1300" dirty="0" err="1"/>
              <a:t>bisnis</a:t>
            </a:r>
            <a:endParaRPr lang="en-ID" sz="1300" dirty="0"/>
          </a:p>
          <a:p>
            <a:pPr marL="664546" lvl="1" indent="-181240">
              <a:buFont typeface="Arial" panose="020B0604020202020204" pitchFamily="34" charset="0"/>
              <a:buChar char="•"/>
            </a:pPr>
            <a:r>
              <a:rPr lang="en-ID" sz="1300" b="1" dirty="0"/>
              <a:t>Green</a:t>
            </a:r>
            <a:r>
              <a:rPr lang="en-ID" sz="1300" dirty="0"/>
              <a:t>: </a:t>
            </a:r>
            <a:r>
              <a:rPr lang="en-ID" sz="1300" dirty="0" err="1"/>
              <a:t>Distribusi</a:t>
            </a:r>
            <a:r>
              <a:rPr lang="en-ID" sz="1300" dirty="0"/>
              <a:t> internal di dalam </a:t>
            </a:r>
            <a:r>
              <a:rPr lang="en-ID" sz="1300" dirty="0" err="1"/>
              <a:t>lingkup</a:t>
            </a:r>
            <a:r>
              <a:rPr lang="en-ID" sz="1300" dirty="0"/>
              <a:t> </a:t>
            </a:r>
            <a:r>
              <a:rPr lang="en-ID" sz="1300" dirty="0" err="1"/>
              <a:t>perusahaan</a:t>
            </a:r>
            <a:endParaRPr lang="en-ID" sz="1300" dirty="0"/>
          </a:p>
          <a:p>
            <a:pPr marL="664546" lvl="1" indent="-181240">
              <a:buFont typeface="Arial" panose="020B0604020202020204" pitchFamily="34" charset="0"/>
              <a:buChar char="•"/>
            </a:pPr>
            <a:r>
              <a:rPr lang="en-ID" sz="1300" b="1" dirty="0"/>
              <a:t>Non-confidential</a:t>
            </a:r>
            <a:r>
              <a:rPr lang="en-ID" sz="1300" dirty="0"/>
              <a:t>: </a:t>
            </a:r>
            <a:r>
              <a:rPr lang="en-ID" sz="1300" dirty="0" err="1"/>
              <a:t>Distribusi</a:t>
            </a:r>
            <a:r>
              <a:rPr lang="en-ID" sz="1300" dirty="0"/>
              <a:t> </a:t>
            </a:r>
            <a:r>
              <a:rPr lang="en-ID" sz="1300" dirty="0" err="1"/>
              <a:t>bebas</a:t>
            </a:r>
            <a:r>
              <a:rPr lang="en-ID" sz="1300" dirty="0"/>
              <a:t> </a:t>
            </a:r>
            <a:r>
              <a:rPr lang="en-ID" sz="1300" dirty="0" err="1"/>
              <a:t>termasuk</a:t>
            </a:r>
            <a:r>
              <a:rPr lang="en-ID" sz="1300" dirty="0"/>
              <a:t> </a:t>
            </a:r>
            <a:r>
              <a:rPr lang="en-ID" sz="1300" dirty="0" err="1"/>
              <a:t>ke</a:t>
            </a:r>
            <a:r>
              <a:rPr lang="en-ID" sz="1300" dirty="0"/>
              <a:t> </a:t>
            </a:r>
            <a:r>
              <a:rPr lang="en-ID" sz="1300" dirty="0" err="1"/>
              <a:t>eksternal</a:t>
            </a:r>
            <a:endParaRPr lang="en-ID" sz="1300" dirty="0"/>
          </a:p>
          <a:p>
            <a:pPr marL="483306" lvl="1"/>
            <a:endParaRPr lang="en-ID" sz="1300" dirty="0"/>
          </a:p>
          <a:p>
            <a:r>
              <a:rPr lang="en-ID" sz="1300" i="1" dirty="0"/>
              <a:t>*) </a:t>
            </a:r>
            <a:r>
              <a:rPr lang="en-ID" sz="1300" i="1" dirty="0" err="1"/>
              <a:t>Distribusi</a:t>
            </a:r>
            <a:r>
              <a:rPr lang="en-ID" sz="1300" i="1" dirty="0"/>
              <a:t> </a:t>
            </a:r>
            <a:r>
              <a:rPr lang="en-ID" sz="1300" i="1" dirty="0" err="1"/>
              <a:t>ke</a:t>
            </a:r>
            <a:r>
              <a:rPr lang="en-ID" sz="1300" i="1" dirty="0"/>
              <a:t> </a:t>
            </a:r>
            <a:r>
              <a:rPr lang="en-ID" sz="1300" i="1" dirty="0" err="1"/>
              <a:t>pihak</a:t>
            </a:r>
            <a:r>
              <a:rPr lang="en-ID" sz="1300" i="1" dirty="0"/>
              <a:t> lain </a:t>
            </a:r>
            <a:r>
              <a:rPr lang="en-ID" sz="1300" i="1" dirty="0" err="1"/>
              <a:t>harus</a:t>
            </a:r>
            <a:r>
              <a:rPr lang="en-ID" sz="1300" i="1" dirty="0"/>
              <a:t> </a:t>
            </a:r>
            <a:r>
              <a:rPr lang="en-ID" sz="1300" i="1" dirty="0" err="1"/>
              <a:t>dengan</a:t>
            </a:r>
            <a:r>
              <a:rPr lang="en-ID" sz="1300" i="1" dirty="0"/>
              <a:t> </a:t>
            </a:r>
            <a:r>
              <a:rPr lang="en-ID" sz="1300" i="1" dirty="0" err="1"/>
              <a:t>persetujuan</a:t>
            </a:r>
            <a:r>
              <a:rPr lang="en-ID" sz="1300" i="1" dirty="0"/>
              <a:t> </a:t>
            </a:r>
            <a:r>
              <a:rPr lang="en-ID" sz="1300" i="1" dirty="0" err="1"/>
              <a:t>pemilik</a:t>
            </a:r>
            <a:r>
              <a:rPr lang="en-ID" sz="1300" i="1" dirty="0"/>
              <a:t> </a:t>
            </a:r>
            <a:r>
              <a:rPr lang="en-ID" sz="1300" i="1" dirty="0" err="1"/>
              <a:t>dokumen</a:t>
            </a:r>
            <a:endParaRPr lang="en-ID" dirty="0"/>
          </a:p>
          <a:p>
            <a:endParaRPr lang="en-ID" dirty="0"/>
          </a:p>
        </p:txBody>
      </p:sp>
      <p:sp>
        <p:nvSpPr>
          <p:cNvPr id="4" name="Slide Number Placeholder 3"/>
          <p:cNvSpPr>
            <a:spLocks noGrp="1"/>
          </p:cNvSpPr>
          <p:nvPr>
            <p:ph type="sldNum" sz="quarter" idx="5"/>
          </p:nvPr>
        </p:nvSpPr>
        <p:spPr/>
        <p:txBody>
          <a:bodyPr/>
          <a:lstStyle/>
          <a:p>
            <a:fld id="{B123BB35-C334-B945-BB29-586F342F31AE}" type="slidenum">
              <a:rPr lang="en-US" smtClean="0"/>
              <a:t>1</a:t>
            </a:fld>
            <a:endParaRPr lang="en-US"/>
          </a:p>
        </p:txBody>
      </p:sp>
    </p:spTree>
    <p:extLst>
      <p:ext uri="{BB962C8B-B14F-4D97-AF65-F5344CB8AC3E}">
        <p14:creationId xmlns:p14="http://schemas.microsoft.com/office/powerpoint/2010/main" val="1759468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4"/>
        <p:cNvGrpSpPr/>
        <p:nvPr/>
      </p:nvGrpSpPr>
      <p:grpSpPr>
        <a:xfrm>
          <a:off x="0" y="0"/>
          <a:ext cx="0" cy="0"/>
          <a:chOff x="0" y="0"/>
          <a:chExt cx="0" cy="0"/>
        </a:xfrm>
      </p:grpSpPr>
      <p:sp>
        <p:nvSpPr>
          <p:cNvPr id="1325" name="Google Shape;1325;gc0445ab717_0_152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6" name="Google Shape;1326;gc0445ab717_0_1526: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0" y="2353252"/>
            <a:ext cx="5545138" cy="1475013"/>
          </a:xfrm>
          <a:effectLst/>
        </p:spPr>
        <p:txBody>
          <a:bodyPr anchor="t">
            <a:normAutofit/>
          </a:bodyPr>
          <a:lstStyle>
            <a:lvl1pPr>
              <a:defRPr sz="4400">
                <a:solidFill>
                  <a:schemeClr val="tx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Subtitle 2"/>
          <p:cNvSpPr>
            <a:spLocks noGrp="1"/>
          </p:cNvSpPr>
          <p:nvPr>
            <p:ph type="subTitle" idx="1" hasCustomPrompt="1"/>
          </p:nvPr>
        </p:nvSpPr>
        <p:spPr>
          <a:xfrm>
            <a:off x="6096002" y="3828265"/>
            <a:ext cx="5545136" cy="590321"/>
          </a:xfrm>
        </p:spPr>
        <p:txBody>
          <a:bodyPr anchor="t">
            <a:normAutofit/>
          </a:bodyPr>
          <a:lstStyle>
            <a:lvl1pPr marL="0" indent="0" algn="l">
              <a:buNone/>
              <a:defRPr sz="2000" b="1" cap="none">
                <a:solidFill>
                  <a:schemeClr val="tx1"/>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 y="0"/>
            <a:ext cx="12185904" cy="6858000"/>
          </a:xfrm>
          <a:prstGeom prst="rect">
            <a:avLst/>
          </a:prstGeom>
        </p:spPr>
      </p:pic>
    </p:spTree>
    <p:extLst>
      <p:ext uri="{BB962C8B-B14F-4D97-AF65-F5344CB8AC3E}">
        <p14:creationId xmlns:p14="http://schemas.microsoft.com/office/powerpoint/2010/main" val="3162665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85904" cy="6854571"/>
          </a:xfrm>
          <a:prstGeom prst="rect">
            <a:avLst/>
          </a:prstGeom>
        </p:spPr>
      </p:pic>
    </p:spTree>
    <p:extLst>
      <p:ext uri="{BB962C8B-B14F-4D97-AF65-F5344CB8AC3E}">
        <p14:creationId xmlns:p14="http://schemas.microsoft.com/office/powerpoint/2010/main" val="178753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441325"/>
            <a:ext cx="11029616" cy="1188720"/>
          </a:xfrm>
        </p:spPr>
        <p:txBody>
          <a:bodyPr/>
          <a:lstStyle/>
          <a:p>
            <a:r>
              <a:rPr lang="en-US" dirty="0"/>
              <a:t>Click to edit Master title style</a:t>
            </a:r>
          </a:p>
        </p:txBody>
      </p:sp>
      <p:sp>
        <p:nvSpPr>
          <p:cNvPr id="3" name="Content Placeholder 2"/>
          <p:cNvSpPr>
            <a:spLocks noGrp="1"/>
          </p:cNvSpPr>
          <p:nvPr>
            <p:ph idx="1"/>
          </p:nvPr>
        </p:nvSpPr>
        <p:spPr>
          <a:xfrm>
            <a:off x="581192" y="1773382"/>
            <a:ext cx="11029615" cy="3865418"/>
          </a:xfrm>
        </p:spPr>
        <p:txBody>
          <a:bodyPr/>
          <a:lstStyle>
            <a:lvl1pPr marL="263525" indent="-263525">
              <a:defRPr/>
            </a:lvl1pPr>
            <a:lvl2pPr marL="539750" indent="-215900">
              <a:buClr>
                <a:schemeClr val="accent2"/>
              </a:buClr>
              <a:defRPr/>
            </a:lvl2pPr>
            <a:lvl3pPr marL="803275" indent="-174625">
              <a:buClr>
                <a:schemeClr val="accent2">
                  <a:lumMod val="75000"/>
                </a:schemeClr>
              </a:buClr>
              <a:defRPr/>
            </a:lvl3pPr>
            <a:lvl4pPr marL="1081088" indent="-180975">
              <a:buClr>
                <a:schemeClr val="tx2">
                  <a:lumMod val="75000"/>
                  <a:lumOff val="25000"/>
                </a:schemeClr>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Slide Number Placeholder 5">
            <a:extLst>
              <a:ext uri="{FF2B5EF4-FFF2-40B4-BE49-F238E27FC236}">
                <a16:creationId xmlns:a16="http://schemas.microsoft.com/office/drawing/2014/main" id="{FCCE0962-DC8B-4808-9A8A-7D278F5B34D4}"/>
              </a:ext>
            </a:extLst>
          </p:cNvPr>
          <p:cNvSpPr>
            <a:spLocks noGrp="1"/>
          </p:cNvSpPr>
          <p:nvPr>
            <p:ph type="sldNum" sz="quarter" idx="4"/>
          </p:nvPr>
        </p:nvSpPr>
        <p:spPr>
          <a:xfrm>
            <a:off x="11776365" y="5509514"/>
            <a:ext cx="311986"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719372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454619"/>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1585873"/>
            <a:ext cx="5194769" cy="557784"/>
          </a:xfrm>
        </p:spPr>
        <p:txBody>
          <a:bodyPr anchor="ctr">
            <a:noAutofit/>
          </a:bodyPr>
          <a:lstStyle>
            <a:lvl1pPr marL="0" indent="0">
              <a:buNone/>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261034"/>
            <a:ext cx="5194766" cy="2934999"/>
          </a:xfrm>
        </p:spPr>
        <p:txBody>
          <a:bodyPr anchor="t">
            <a:normAutofit/>
          </a:bodyPr>
          <a:lstStyle>
            <a:lvl2pPr marL="539750" indent="-215900">
              <a:buClr>
                <a:schemeClr val="accent2"/>
              </a:buClr>
              <a:defRPr/>
            </a:lvl2pPr>
            <a:lvl3pPr marL="803275" indent="-174625">
              <a:buClr>
                <a:schemeClr val="accent4">
                  <a:lumMod val="75000"/>
                </a:schemeClr>
              </a:buClr>
              <a:defRPr/>
            </a:lvl3pPr>
            <a:lvl4pPr marL="1081088" indent="-180975">
              <a:buClr>
                <a:schemeClr val="tx2">
                  <a:lumMod val="75000"/>
                  <a:lumOff val="25000"/>
                </a:schemeClr>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416039" y="1585874"/>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261034"/>
            <a:ext cx="5194771" cy="2934999"/>
          </a:xfrm>
        </p:spPr>
        <p:txBody>
          <a:bodyPr anchor="t">
            <a:normAutofit/>
          </a:bodyPr>
          <a:lstStyle>
            <a:lvl2pPr marL="539750" indent="-215900">
              <a:defRPr/>
            </a:lvl2pPr>
            <a:lvl3pPr marL="803275" indent="-174625">
              <a:defRPr/>
            </a:lvl3pPr>
            <a:lvl4pPr marL="1081088" indent="-180975">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1532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85904" cy="6854571"/>
          </a:xfrm>
          <a:prstGeom prst="rect">
            <a:avLst/>
          </a:prstGeom>
        </p:spPr>
      </p:pic>
    </p:spTree>
    <p:extLst>
      <p:ext uri="{BB962C8B-B14F-4D97-AF65-F5344CB8AC3E}">
        <p14:creationId xmlns:p14="http://schemas.microsoft.com/office/powerpoint/2010/main" val="20686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D4B4ECE-CD33-400A-9870-F29C6A796B74}"/>
              </a:ext>
            </a:extLst>
          </p:cNvPr>
          <p:cNvSpPr>
            <a:spLocks noGrp="1"/>
          </p:cNvSpPr>
          <p:nvPr>
            <p:ph type="ctrTitle" hasCustomPrompt="1"/>
          </p:nvPr>
        </p:nvSpPr>
        <p:spPr>
          <a:xfrm>
            <a:off x="550862" y="2796597"/>
            <a:ext cx="7775720" cy="1475013"/>
          </a:xfrm>
          <a:effectLst/>
        </p:spPr>
        <p:txBody>
          <a:bodyPr anchor="t">
            <a:normAutofit/>
          </a:bodyPr>
          <a:lstStyle>
            <a:lvl1pPr>
              <a:defRPr sz="4400">
                <a:solidFill>
                  <a:schemeClr val="bg1"/>
                </a:solidFill>
                <a:effectLst>
                  <a:outerShdw blurRad="50800" dist="38100" dir="2700000" algn="tl" rotWithShape="0">
                    <a:prstClr val="black">
                      <a:alpha val="40000"/>
                    </a:prstClr>
                  </a:outerShdw>
                </a:effectLst>
              </a:defRPr>
            </a:lvl1pPr>
          </a:lstStyle>
          <a:p>
            <a:r>
              <a:rPr lang="en-US" dirty="0"/>
              <a:t>CLICK TO EDIT CHAPTER TITLE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5904" cy="6858000"/>
          </a:xfrm>
          <a:prstGeom prst="rect">
            <a:avLst/>
          </a:prstGeom>
        </p:spPr>
      </p:pic>
    </p:spTree>
    <p:extLst>
      <p:ext uri="{BB962C8B-B14F-4D97-AF65-F5344CB8AC3E}">
        <p14:creationId xmlns:p14="http://schemas.microsoft.com/office/powerpoint/2010/main" val="655735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A98EE3D-8CD1-4C3F-BD1C-C98C9596463C}" type="slidenum">
              <a:rPr lang="en-US" smtClean="0"/>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5904" cy="6858000"/>
          </a:xfrm>
          <a:prstGeom prst="rect">
            <a:avLst/>
          </a:prstGeom>
        </p:spPr>
      </p:pic>
    </p:spTree>
    <p:extLst>
      <p:ext uri="{BB962C8B-B14F-4D97-AF65-F5344CB8AC3E}">
        <p14:creationId xmlns:p14="http://schemas.microsoft.com/office/powerpoint/2010/main" val="1177667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478600" y="342833"/>
            <a:ext cx="112348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Tree>
    <p:extLst>
      <p:ext uri="{BB962C8B-B14F-4D97-AF65-F5344CB8AC3E}">
        <p14:creationId xmlns:p14="http://schemas.microsoft.com/office/powerpoint/2010/main" val="187027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5" name="Rectangle 4"/>
          <p:cNvSpPr/>
          <p:nvPr userDrawn="1"/>
        </p:nvSpPr>
        <p:spPr>
          <a:xfrm>
            <a:off x="0" y="0"/>
            <a:ext cx="12192000" cy="6096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81192" y="444461"/>
            <a:ext cx="11029616" cy="118955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81192" y="1736037"/>
            <a:ext cx="11029616" cy="3941302"/>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11776365" y="5509514"/>
            <a:ext cx="311986"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pic>
        <p:nvPicPr>
          <p:cNvPr id="4" name="Pictur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48" y="5907024"/>
            <a:ext cx="12185904" cy="950976"/>
          </a:xfrm>
          <a:prstGeom prst="rect">
            <a:avLst/>
          </a:prstGeom>
        </p:spPr>
      </p:pic>
      <p:sp>
        <p:nvSpPr>
          <p:cNvPr id="12" name="Rectangle 11">
            <a:extLst>
              <a:ext uri="{FF2B5EF4-FFF2-40B4-BE49-F238E27FC236}">
                <a16:creationId xmlns:a16="http://schemas.microsoft.com/office/drawing/2014/main" id="{71DA39F1-CCB3-4723-A820-BF2023A3A29D}"/>
              </a:ext>
            </a:extLst>
          </p:cNvPr>
          <p:cNvSpPr/>
          <p:nvPr userDrawn="1"/>
        </p:nvSpPr>
        <p:spPr>
          <a:xfrm>
            <a:off x="478854" y="5883595"/>
            <a:ext cx="8066632" cy="230832"/>
          </a:xfrm>
          <a:prstGeom prst="rect">
            <a:avLst/>
          </a:prstGeom>
        </p:spPr>
        <p:txBody>
          <a:bodyPr wrap="none">
            <a:spAutoFit/>
          </a:bodyPr>
          <a:lstStyle/>
          <a:p>
            <a:r>
              <a:rPr lang="en-US" sz="900" dirty="0">
                <a:solidFill>
                  <a:schemeClr val="tx1">
                    <a:lumMod val="65000"/>
                    <a:lumOff val="35000"/>
                  </a:schemeClr>
                </a:solidFill>
                <a:latin typeface="Arial Narrow" panose="020B0606020202030204" pitchFamily="34" charset="0"/>
              </a:rPr>
              <a:t>2023 © PT Trakindo Utama. All rights reserved. The content of this presentation may not be used, duplicated or transmitted in any form without the written consent from PT Trakindo Utama.</a:t>
            </a:r>
          </a:p>
        </p:txBody>
      </p:sp>
    </p:spTree>
    <p:extLst>
      <p:ext uri="{BB962C8B-B14F-4D97-AF65-F5344CB8AC3E}">
        <p14:creationId xmlns:p14="http://schemas.microsoft.com/office/powerpoint/2010/main" val="35968758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Lst>
  <p:hf sldNum="0" hdr="0" ftr="0" dt="0"/>
  <p:txStyles>
    <p:titleStyle>
      <a:lvl1pPr algn="l" defTabSz="457200" rtl="0" eaLnBrk="1" latinLnBrk="0" hangingPunct="1">
        <a:lnSpc>
          <a:spcPct val="100000"/>
        </a:lnSpc>
        <a:spcBef>
          <a:spcPct val="0"/>
        </a:spcBef>
        <a:buNone/>
        <a:defRPr sz="4000" b="1"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400" kern="1200">
          <a:solidFill>
            <a:schemeClr val="tx1">
              <a:lumMod val="75000"/>
              <a:lumOff val="25000"/>
            </a:schemeClr>
          </a:solidFill>
          <a:latin typeface="+mn-lt"/>
          <a:ea typeface="+mn-ea"/>
          <a:cs typeface="+mn-cs"/>
        </a:defRPr>
      </a:lvl1pPr>
      <a:lvl2pPr marL="539750" indent="-215900" algn="l" defTabSz="457200" rtl="0" eaLnBrk="1" latinLnBrk="0" hangingPunct="1">
        <a:spcBef>
          <a:spcPct val="20000"/>
        </a:spcBef>
        <a:spcAft>
          <a:spcPts val="600"/>
        </a:spcAft>
        <a:buClr>
          <a:schemeClr val="accent4"/>
        </a:buClr>
        <a:buSzPct val="92000"/>
        <a:buFont typeface="Wingdings 2" panose="05020102010507070707" pitchFamily="18" charset="2"/>
        <a:buChar char=""/>
        <a:defRPr sz="2000" kern="1200">
          <a:solidFill>
            <a:schemeClr val="tx1">
              <a:lumMod val="75000"/>
              <a:lumOff val="25000"/>
            </a:schemeClr>
          </a:solidFill>
          <a:latin typeface="+mn-lt"/>
          <a:ea typeface="+mn-ea"/>
          <a:cs typeface="+mn-cs"/>
        </a:defRPr>
      </a:lvl2pPr>
      <a:lvl3pPr marL="803275" indent="-174625" algn="l" defTabSz="457200" rtl="0" eaLnBrk="1" latinLnBrk="0" hangingPunct="1">
        <a:spcBef>
          <a:spcPct val="20000"/>
        </a:spcBef>
        <a:spcAft>
          <a:spcPts val="600"/>
        </a:spcAft>
        <a:buClr>
          <a:schemeClr val="accent4">
            <a:lumMod val="75000"/>
          </a:schemeClr>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3pPr>
      <a:lvl4pPr marL="1081088" indent="-180975" algn="l" defTabSz="457200" rtl="0" eaLnBrk="1" latinLnBrk="0" hangingPunct="1">
        <a:spcBef>
          <a:spcPct val="20000"/>
        </a:spcBef>
        <a:spcAft>
          <a:spcPts val="600"/>
        </a:spcAft>
        <a:buClr>
          <a:schemeClr val="tx2">
            <a:lumMod val="75000"/>
            <a:lumOff val="25000"/>
          </a:schemeClr>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38">
          <p15:clr>
            <a:srgbClr val="F26B43"/>
          </p15:clr>
        </p15:guide>
        <p15:guide id="2" orient="horz" pos="278">
          <p15:clr>
            <a:srgbClr val="F26B43"/>
          </p15:clr>
        </p15:guide>
        <p15:guide id="3" pos="347">
          <p15:clr>
            <a:srgbClr val="F26B43"/>
          </p15:clr>
        </p15:guide>
        <p15:guide id="4" pos="7333">
          <p15:clr>
            <a:srgbClr val="F26B43"/>
          </p15:clr>
        </p15:guide>
        <p15:guide id="5" orient="horz" pos="377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id.wikipedia.org/wiki/Individu" TargetMode="External"/><Relationship Id="rId7" Type="http://schemas.openxmlformats.org/officeDocument/2006/relationships/image" Target="../media/image7.jpeg"/><Relationship Id="rId2" Type="http://schemas.openxmlformats.org/officeDocument/2006/relationships/hyperlink" Target="https://id.wikipedia.org/wiki/Organisasi" TargetMode="External"/><Relationship Id="rId1" Type="http://schemas.openxmlformats.org/officeDocument/2006/relationships/slideLayout" Target="../slideLayouts/slideLayout8.xml"/><Relationship Id="rId6" Type="http://schemas.openxmlformats.org/officeDocument/2006/relationships/hyperlink" Target="https://id.wikipedia.org/wiki/Hari_Bersih-Bersih_Sedunia#cite_note-:0-1" TargetMode="External"/><Relationship Id="rId5" Type="http://schemas.openxmlformats.org/officeDocument/2006/relationships/hyperlink" Target="https://id.wikipedia.org/wiki/Sampah_laut" TargetMode="External"/><Relationship Id="rId4" Type="http://schemas.openxmlformats.org/officeDocument/2006/relationships/hyperlink" Target="https://id.wikipedia.org/wiki/Limbah"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drive.google.com/drive/folders/1CvI_xTyE1x5cNzGnpEBMBm29qipsNmJF?usp=share_link" TargetMode="Externa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71B163-70B2-4160-81E2-D4AD5511BBB6}"/>
              </a:ext>
            </a:extLst>
          </p:cNvPr>
          <p:cNvSpPr>
            <a:spLocks noGrp="1"/>
          </p:cNvSpPr>
          <p:nvPr>
            <p:ph type="ctrTitle"/>
          </p:nvPr>
        </p:nvSpPr>
        <p:spPr>
          <a:xfrm>
            <a:off x="6003235" y="2131363"/>
            <a:ext cx="5923722" cy="2326337"/>
          </a:xfrm>
        </p:spPr>
        <p:txBody>
          <a:bodyPr>
            <a:noAutofit/>
          </a:bodyPr>
          <a:lstStyle/>
          <a:p>
            <a:r>
              <a:rPr lang="en-US" sz="4000" dirty="0">
                <a:solidFill>
                  <a:schemeClr val="bg1"/>
                </a:solidFill>
                <a:effectLst>
                  <a:outerShdw blurRad="50800" dist="38100" dir="2700000" algn="tl" rotWithShape="0">
                    <a:prstClr val="black">
                      <a:alpha val="40000"/>
                    </a:prstClr>
                  </a:outerShdw>
                </a:effectLst>
              </a:rPr>
              <a:t>Trakindo Volunteer </a:t>
            </a:r>
            <a:r>
              <a:rPr lang="en-US" sz="4000" dirty="0" err="1">
                <a:solidFill>
                  <a:schemeClr val="bg1"/>
                </a:solidFill>
                <a:effectLst>
                  <a:outerShdw blurRad="50800" dist="38100" dir="2700000" algn="tl" rotWithShape="0">
                    <a:prstClr val="black">
                      <a:alpha val="40000"/>
                    </a:prstClr>
                  </a:outerShdw>
                </a:effectLst>
              </a:rPr>
              <a:t>Menjaga</a:t>
            </a:r>
            <a:r>
              <a:rPr lang="en-US" sz="4000" dirty="0">
                <a:solidFill>
                  <a:schemeClr val="bg1"/>
                </a:solidFill>
                <a:effectLst>
                  <a:outerShdw blurRad="50800" dist="38100" dir="2700000" algn="tl" rotWithShape="0">
                    <a:prstClr val="black">
                      <a:alpha val="40000"/>
                    </a:prstClr>
                  </a:outerShdw>
                </a:effectLst>
              </a:rPr>
              <a:t> (TVM) - </a:t>
            </a:r>
            <a:r>
              <a:rPr lang="en-US" sz="4000" dirty="0" err="1">
                <a:solidFill>
                  <a:schemeClr val="bg1"/>
                </a:solidFill>
                <a:effectLst>
                  <a:outerShdw blurRad="50800" dist="38100" dir="2700000" algn="tl" rotWithShape="0">
                    <a:prstClr val="black">
                      <a:alpha val="40000"/>
                    </a:prstClr>
                  </a:outerShdw>
                </a:effectLst>
              </a:rPr>
              <a:t>Bumi</a:t>
            </a:r>
            <a:r>
              <a:rPr lang="en-US" sz="4000" dirty="0">
                <a:solidFill>
                  <a:schemeClr val="bg1"/>
                </a:solidFill>
                <a:effectLst>
                  <a:outerShdw blurRad="50800" dist="38100" dir="2700000" algn="tl" rotWithShape="0">
                    <a:prstClr val="black">
                      <a:alpha val="40000"/>
                    </a:prstClr>
                  </a:outerShdw>
                </a:effectLst>
              </a:rPr>
              <a:t> </a:t>
            </a:r>
            <a:br>
              <a:rPr lang="en-US" sz="4000" dirty="0">
                <a:solidFill>
                  <a:schemeClr val="bg1"/>
                </a:solidFill>
                <a:effectLst>
                  <a:outerShdw blurRad="50800" dist="38100" dir="2700000" algn="tl" rotWithShape="0">
                    <a:prstClr val="black">
                      <a:alpha val="40000"/>
                    </a:prstClr>
                  </a:outerShdw>
                </a:effectLst>
              </a:rPr>
            </a:br>
            <a:r>
              <a:rPr lang="en-ID" sz="3600" i="1" dirty="0">
                <a:effectLst/>
                <a:latin typeface="Arial" panose="020B0604020202020204" pitchFamily="34" charset="0"/>
              </a:rPr>
              <a:t>World Clean Up Day  2023</a:t>
            </a:r>
            <a:endParaRPr lang="en-ID" sz="3600" dirty="0">
              <a:effectLst>
                <a:outerShdw blurRad="50800" dist="38100" dir="2700000" algn="tl" rotWithShape="0">
                  <a:prstClr val="black">
                    <a:alpha val="40000"/>
                  </a:prstClr>
                </a:outerShdw>
              </a:effectLst>
            </a:endParaRPr>
          </a:p>
        </p:txBody>
      </p:sp>
      <p:sp>
        <p:nvSpPr>
          <p:cNvPr id="6" name="TextBox 5">
            <a:extLst>
              <a:ext uri="{FF2B5EF4-FFF2-40B4-BE49-F238E27FC236}">
                <a16:creationId xmlns:a16="http://schemas.microsoft.com/office/drawing/2014/main" id="{407C6FE1-17D1-43A0-8AC0-5C2C8BBDEBE6}"/>
              </a:ext>
            </a:extLst>
          </p:cNvPr>
          <p:cNvSpPr txBox="1"/>
          <p:nvPr/>
        </p:nvSpPr>
        <p:spPr>
          <a:xfrm>
            <a:off x="6347791" y="5183054"/>
            <a:ext cx="4471506" cy="1077218"/>
          </a:xfrm>
          <a:prstGeom prst="rect">
            <a:avLst/>
          </a:prstGeom>
          <a:noFill/>
        </p:spPr>
        <p:txBody>
          <a:bodyPr wrap="square" rtlCol="0">
            <a:spAutoFit/>
          </a:bodyPr>
          <a:lstStyle/>
          <a:p>
            <a:r>
              <a:rPr lang="en-US" sz="1600" b="1" dirty="0">
                <a:solidFill>
                  <a:schemeClr val="bg1"/>
                </a:solidFill>
              </a:rPr>
              <a:t>Jakarta,  September 2023</a:t>
            </a:r>
          </a:p>
          <a:p>
            <a:r>
              <a:rPr lang="en-US" sz="1600" b="1" dirty="0">
                <a:solidFill>
                  <a:schemeClr val="bg1"/>
                </a:solidFill>
              </a:rPr>
              <a:t>Dhisa Aipassa</a:t>
            </a:r>
          </a:p>
          <a:p>
            <a:r>
              <a:rPr lang="en-US" sz="1600" b="1" dirty="0" err="1">
                <a:solidFill>
                  <a:schemeClr val="bg1"/>
                </a:solidFill>
              </a:rPr>
              <a:t>Corcomm</a:t>
            </a:r>
            <a:r>
              <a:rPr lang="en-US" sz="1600" b="1" dirty="0">
                <a:solidFill>
                  <a:schemeClr val="bg1"/>
                </a:solidFill>
              </a:rPr>
              <a:t> &amp; CSR </a:t>
            </a:r>
          </a:p>
          <a:p>
            <a:r>
              <a:rPr lang="en-US" sz="1600" b="1" dirty="0">
                <a:solidFill>
                  <a:schemeClr val="bg1"/>
                </a:solidFill>
              </a:rPr>
              <a:t>Confidentiality Status</a:t>
            </a:r>
            <a:r>
              <a:rPr lang="en-US" sz="1600" dirty="0">
                <a:solidFill>
                  <a:schemeClr val="bg1"/>
                </a:solidFill>
              </a:rPr>
              <a:t> </a:t>
            </a:r>
            <a:r>
              <a:rPr lang="en-US" sz="1600" b="1" dirty="0">
                <a:highlight>
                  <a:srgbClr val="FFFF00"/>
                </a:highlight>
              </a:rPr>
              <a:t>Yellow</a:t>
            </a:r>
            <a:endParaRPr lang="en-US" sz="1600" i="1" dirty="0"/>
          </a:p>
        </p:txBody>
      </p:sp>
    </p:spTree>
    <p:extLst>
      <p:ext uri="{BB962C8B-B14F-4D97-AF65-F5344CB8AC3E}">
        <p14:creationId xmlns:p14="http://schemas.microsoft.com/office/powerpoint/2010/main" val="4035272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269;p28">
            <a:extLst>
              <a:ext uri="{FF2B5EF4-FFF2-40B4-BE49-F238E27FC236}">
                <a16:creationId xmlns:a16="http://schemas.microsoft.com/office/drawing/2014/main" id="{9F4732D4-DE25-9DB4-86DC-FF8DD7CDA342}"/>
              </a:ext>
            </a:extLst>
          </p:cNvPr>
          <p:cNvSpPr/>
          <p:nvPr/>
        </p:nvSpPr>
        <p:spPr>
          <a:xfrm>
            <a:off x="249655" y="1012152"/>
            <a:ext cx="11662945" cy="4474248"/>
          </a:xfrm>
          <a:prstGeom prst="roundRect">
            <a:avLst>
              <a:gd name="adj" fmla="val 16667"/>
            </a:avLst>
          </a:prstGeom>
          <a:solidFill>
            <a:schemeClr val="bg1">
              <a:lumMod val="9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Content Placeholder 3">
            <a:extLst>
              <a:ext uri="{FF2B5EF4-FFF2-40B4-BE49-F238E27FC236}">
                <a16:creationId xmlns:a16="http://schemas.microsoft.com/office/drawing/2014/main" id="{30227C31-DF41-7711-DEA6-352809C8C58C}"/>
              </a:ext>
            </a:extLst>
          </p:cNvPr>
          <p:cNvSpPr>
            <a:spLocks noGrp="1"/>
          </p:cNvSpPr>
          <p:nvPr>
            <p:ph sz="half" idx="2"/>
          </p:nvPr>
        </p:nvSpPr>
        <p:spPr>
          <a:xfrm>
            <a:off x="555791" y="850900"/>
            <a:ext cx="10823406" cy="4635500"/>
          </a:xfrm>
        </p:spPr>
        <p:txBody>
          <a:bodyPr>
            <a:normAutofit fontScale="32500" lnSpcReduction="20000"/>
          </a:bodyPr>
          <a:lstStyle/>
          <a:p>
            <a:pPr marL="0" marR="0" indent="0">
              <a:spcBef>
                <a:spcPts val="0"/>
              </a:spcBef>
              <a:spcAft>
                <a:spcPts val="0"/>
              </a:spcAft>
              <a:buNone/>
            </a:pPr>
            <a:endParaRPr lang="en-ID" sz="3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ID" sz="7400" dirty="0">
                <a:effectLst/>
                <a:latin typeface="Calibri" panose="020F0502020204030204" pitchFamily="34" charset="0"/>
                <a:ea typeface="Times New Roman" panose="02020603050405020304" pitchFamily="18" charset="0"/>
              </a:rPr>
              <a:t>Video </a:t>
            </a:r>
            <a:r>
              <a:rPr lang="en-ID" sz="7400" dirty="0" err="1">
                <a:effectLst/>
                <a:latin typeface="Calibri" panose="020F0502020204030204" pitchFamily="34" charset="0"/>
                <a:ea typeface="Times New Roman" panose="02020603050405020304" pitchFamily="18" charset="0"/>
              </a:rPr>
              <a:t>menunjukkan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keseruan</a:t>
            </a:r>
            <a:r>
              <a:rPr lang="en-ID" sz="7400" dirty="0">
                <a:effectLst/>
                <a:latin typeface="Calibri" panose="020F0502020204030204" pitchFamily="34" charset="0"/>
                <a:ea typeface="Times New Roman" panose="02020603050405020304" pitchFamily="18" charset="0"/>
              </a:rPr>
              <a:t> volunteering day, </a:t>
            </a:r>
            <a:r>
              <a:rPr lang="en-ID" sz="7400" dirty="0" err="1">
                <a:effectLst/>
                <a:latin typeface="Calibri" panose="020F0502020204030204" pitchFamily="34" charset="0"/>
                <a:ea typeface="Times New Roman" panose="02020603050405020304" pitchFamily="18" charset="0"/>
              </a:rPr>
              <a:t>contoh</a:t>
            </a:r>
            <a:r>
              <a:rPr lang="en-ID" sz="7400" dirty="0">
                <a:effectLst/>
                <a:latin typeface="Calibri" panose="020F0502020204030204" pitchFamily="34" charset="0"/>
                <a:ea typeface="Times New Roman" panose="02020603050405020304" pitchFamily="18" charset="0"/>
              </a:rPr>
              <a:t>:</a:t>
            </a:r>
            <a:endParaRPr lang="en-ID" sz="7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Calibri" panose="020F0502020204030204" pitchFamily="34" charset="0"/>
              <a:buChar char="-"/>
            </a:pPr>
            <a:r>
              <a:rPr lang="en-ID" sz="7400" dirty="0" err="1">
                <a:effectLst/>
                <a:latin typeface="Calibri" panose="020F0502020204030204" pitchFamily="34" charset="0"/>
                <a:ea typeface="Times New Roman" panose="02020603050405020304" pitchFamily="18" charset="0"/>
              </a:rPr>
              <a:t>Cuplikan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momen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saat</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karyawan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melakukan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aktivitas</a:t>
            </a:r>
            <a:r>
              <a:rPr lang="en-ID" sz="7400" dirty="0">
                <a:effectLst/>
                <a:latin typeface="Calibri" panose="020F0502020204030204" pitchFamily="34" charset="0"/>
                <a:ea typeface="Times New Roman" panose="02020603050405020304" pitchFamily="18" charset="0"/>
              </a:rPr>
              <a:t> cleanup (</a:t>
            </a:r>
            <a:r>
              <a:rPr lang="en-ID" sz="7400" dirty="0" err="1">
                <a:effectLst/>
                <a:latin typeface="Calibri" panose="020F0502020204030204" pitchFamily="34" charset="0"/>
                <a:ea typeface="Times New Roman" panose="02020603050405020304" pitchFamily="18" charset="0"/>
              </a:rPr>
              <a:t>bukan</a:t>
            </a:r>
            <a:r>
              <a:rPr lang="en-ID" sz="7400" dirty="0">
                <a:effectLst/>
                <a:latin typeface="Calibri" panose="020F0502020204030204" pitchFamily="34" charset="0"/>
                <a:ea typeface="Times New Roman" panose="02020603050405020304" pitchFamily="18" charset="0"/>
              </a:rPr>
              <a:t> video selfie)</a:t>
            </a:r>
            <a:endParaRPr lang="en-ID" sz="7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Calibri" panose="020F0502020204030204" pitchFamily="34" charset="0"/>
              <a:buChar char="-"/>
            </a:pPr>
            <a:r>
              <a:rPr lang="en-ID" sz="7400" dirty="0" err="1">
                <a:effectLst/>
                <a:latin typeface="Calibri" panose="020F0502020204030204" pitchFamily="34" charset="0"/>
                <a:ea typeface="Times New Roman" panose="02020603050405020304" pitchFamily="18" charset="0"/>
              </a:rPr>
              <a:t>Cuplikan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momen</a:t>
            </a:r>
            <a:r>
              <a:rPr lang="en-ID" sz="7400" dirty="0">
                <a:effectLst/>
                <a:latin typeface="Calibri" panose="020F0502020204030204" pitchFamily="34" charset="0"/>
                <a:ea typeface="Times New Roman" panose="02020603050405020304" pitchFamily="18" charset="0"/>
              </a:rPr>
              <a:t> yang </a:t>
            </a:r>
            <a:r>
              <a:rPr lang="en-ID" sz="7400" dirty="0" err="1">
                <a:effectLst/>
                <a:latin typeface="Calibri" panose="020F0502020204030204" pitchFamily="34" charset="0"/>
                <a:ea typeface="Times New Roman" panose="02020603050405020304" pitchFamily="18" charset="0"/>
              </a:rPr>
              <a:t>menunjukkan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kondisi</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sampah</a:t>
            </a:r>
            <a:r>
              <a:rPr lang="en-ID" sz="7400" dirty="0">
                <a:effectLst/>
                <a:latin typeface="Calibri" panose="020F0502020204030204" pitchFamily="34" charset="0"/>
                <a:ea typeface="Times New Roman" panose="02020603050405020304" pitchFamily="18" charset="0"/>
              </a:rPr>
              <a:t> yang </a:t>
            </a:r>
            <a:r>
              <a:rPr lang="en-ID" sz="7400" dirty="0" err="1">
                <a:effectLst/>
                <a:latin typeface="Calibri" panose="020F0502020204030204" pitchFamily="34" charset="0"/>
                <a:ea typeface="Times New Roman" panose="02020603050405020304" pitchFamily="18" charset="0"/>
              </a:rPr>
              <a:t>ada</a:t>
            </a:r>
            <a:r>
              <a:rPr lang="en-ID" sz="7400" dirty="0">
                <a:effectLst/>
                <a:latin typeface="Calibri" panose="020F0502020204030204" pitchFamily="34" charset="0"/>
                <a:ea typeface="Times New Roman" panose="02020603050405020304" pitchFamily="18" charset="0"/>
              </a:rPr>
              <a:t> di </a:t>
            </a:r>
            <a:r>
              <a:rPr lang="en-ID" sz="7400" dirty="0" err="1">
                <a:effectLst/>
                <a:latin typeface="Calibri" panose="020F0502020204030204" pitchFamily="34" charset="0"/>
                <a:ea typeface="Times New Roman" panose="02020603050405020304" pitchFamily="18" charset="0"/>
              </a:rPr>
              <a:t>lokasi</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sebelum</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dibersihkan</a:t>
            </a:r>
            <a:endParaRPr lang="en-ID" sz="7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Calibri" panose="020F0502020204030204" pitchFamily="34" charset="0"/>
              <a:buChar char="-"/>
            </a:pPr>
            <a:r>
              <a:rPr lang="en-ID" sz="7400" dirty="0" err="1">
                <a:effectLst/>
                <a:latin typeface="Calibri" panose="020F0502020204030204" pitchFamily="34" charset="0"/>
                <a:ea typeface="Times New Roman" panose="02020603050405020304" pitchFamily="18" charset="0"/>
              </a:rPr>
              <a:t>Cuplikan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momen</a:t>
            </a:r>
            <a:r>
              <a:rPr lang="en-ID" sz="7400" dirty="0">
                <a:effectLst/>
                <a:latin typeface="Calibri" panose="020F0502020204030204" pitchFamily="34" charset="0"/>
                <a:ea typeface="Times New Roman" panose="02020603050405020304" pitchFamily="18" charset="0"/>
              </a:rPr>
              <a:t> yang </a:t>
            </a:r>
            <a:r>
              <a:rPr lang="en-ID" sz="7400" dirty="0" err="1">
                <a:effectLst/>
                <a:latin typeface="Calibri" panose="020F0502020204030204" pitchFamily="34" charset="0"/>
                <a:ea typeface="Times New Roman" panose="02020603050405020304" pitchFamily="18" charset="0"/>
              </a:rPr>
              <a:t>menunjukkan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kondisi</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sampah</a:t>
            </a:r>
            <a:r>
              <a:rPr lang="en-ID" sz="7400" dirty="0">
                <a:effectLst/>
                <a:latin typeface="Calibri" panose="020F0502020204030204" pitchFamily="34" charset="0"/>
                <a:ea typeface="Times New Roman" panose="02020603050405020304" pitchFamily="18" charset="0"/>
              </a:rPr>
              <a:t> yang </a:t>
            </a:r>
            <a:r>
              <a:rPr lang="en-ID" sz="7400" dirty="0" err="1">
                <a:effectLst/>
                <a:latin typeface="Calibri" panose="020F0502020204030204" pitchFamily="34" charset="0"/>
                <a:ea typeface="Times New Roman" panose="02020603050405020304" pitchFamily="18" charset="0"/>
              </a:rPr>
              <a:t>ada</a:t>
            </a:r>
            <a:r>
              <a:rPr lang="en-ID" sz="7400" dirty="0">
                <a:effectLst/>
                <a:latin typeface="Calibri" panose="020F0502020204030204" pitchFamily="34" charset="0"/>
                <a:ea typeface="Times New Roman" panose="02020603050405020304" pitchFamily="18" charset="0"/>
              </a:rPr>
              <a:t> di </a:t>
            </a:r>
            <a:r>
              <a:rPr lang="en-ID" sz="7400" dirty="0" err="1">
                <a:effectLst/>
                <a:latin typeface="Calibri" panose="020F0502020204030204" pitchFamily="34" charset="0"/>
                <a:ea typeface="Times New Roman" panose="02020603050405020304" pitchFamily="18" charset="0"/>
              </a:rPr>
              <a:t>lokasi</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setelah</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dibersihkan</a:t>
            </a:r>
            <a:endParaRPr lang="en-ID" sz="7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ID" sz="7400" dirty="0">
                <a:effectLst/>
                <a:latin typeface="Calibri" panose="020F0502020204030204" pitchFamily="34" charset="0"/>
                <a:ea typeface="Times New Roman" panose="02020603050405020304" pitchFamily="18" charset="0"/>
              </a:rPr>
              <a:t>Video </a:t>
            </a:r>
            <a:r>
              <a:rPr lang="en-ID" sz="7400" dirty="0" err="1">
                <a:effectLst/>
                <a:latin typeface="Calibri" panose="020F0502020204030204" pitchFamily="34" charset="0"/>
                <a:ea typeface="Times New Roman" panose="02020603050405020304" pitchFamily="18" charset="0"/>
              </a:rPr>
              <a:t>berkualitas</a:t>
            </a:r>
            <a:r>
              <a:rPr lang="en-ID" sz="7400" dirty="0">
                <a:effectLst/>
                <a:latin typeface="Calibri" panose="020F0502020204030204" pitchFamily="34" charset="0"/>
                <a:ea typeface="Times New Roman" panose="02020603050405020304" pitchFamily="18" charset="0"/>
              </a:rPr>
              <a:t> HD (720p) </a:t>
            </a:r>
            <a:r>
              <a:rPr lang="en-ID" sz="7400" dirty="0" err="1">
                <a:effectLst/>
                <a:latin typeface="Calibri" panose="020F0502020204030204" pitchFamily="34" charset="0"/>
                <a:ea typeface="Times New Roman" panose="02020603050405020304" pitchFamily="18" charset="0"/>
              </a:rPr>
              <a:t>direkam</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dalam</a:t>
            </a:r>
            <a:r>
              <a:rPr lang="en-ID" sz="7400" dirty="0">
                <a:effectLst/>
                <a:latin typeface="Calibri" panose="020F0502020204030204" pitchFamily="34" charset="0"/>
                <a:ea typeface="Times New Roman" panose="02020603050405020304" pitchFamily="18" charset="0"/>
              </a:rPr>
              <a:t> format .mp4 </a:t>
            </a:r>
            <a:r>
              <a:rPr lang="en-ID" sz="7400" dirty="0" err="1">
                <a:effectLst/>
                <a:latin typeface="Calibri" panose="020F0502020204030204" pitchFamily="34" charset="0"/>
                <a:ea typeface="Times New Roman" panose="02020603050405020304" pitchFamily="18" charset="0"/>
              </a:rPr>
              <a:t>atau</a:t>
            </a:r>
            <a:r>
              <a:rPr lang="en-ID" sz="7400" dirty="0">
                <a:effectLst/>
                <a:latin typeface="Calibri" panose="020F0502020204030204" pitchFamily="34" charset="0"/>
                <a:ea typeface="Times New Roman" panose="02020603050405020304" pitchFamily="18" charset="0"/>
              </a:rPr>
              <a:t> mov, </a:t>
            </a:r>
            <a:r>
              <a:rPr lang="en-ID" sz="7400" dirty="0" err="1">
                <a:effectLst/>
                <a:latin typeface="Calibri" panose="020F0502020204030204" pitchFamily="34" charset="0"/>
                <a:ea typeface="Times New Roman" panose="02020603050405020304" pitchFamily="18" charset="0"/>
              </a:rPr>
              <a:t>berukuran</a:t>
            </a:r>
            <a:r>
              <a:rPr lang="en-ID" sz="7400" dirty="0">
                <a:effectLst/>
                <a:latin typeface="Calibri" panose="020F0502020204030204" pitchFamily="34" charset="0"/>
                <a:ea typeface="Times New Roman" panose="02020603050405020304" pitchFamily="18" charset="0"/>
              </a:rPr>
              <a:t> portrait 16:9 (</a:t>
            </a:r>
            <a:r>
              <a:rPr lang="en-ID" sz="7400" dirty="0" err="1">
                <a:effectLst/>
                <a:latin typeface="Calibri" panose="020F0502020204030204" pitchFamily="34" charset="0"/>
                <a:ea typeface="Times New Roman" panose="02020603050405020304" pitchFamily="18" charset="0"/>
              </a:rPr>
              <a:t>perekaman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dengan</a:t>
            </a:r>
            <a:r>
              <a:rPr lang="en-ID" sz="7400" dirty="0">
                <a:effectLst/>
                <a:latin typeface="Calibri" panose="020F0502020204030204" pitchFamily="34" charset="0"/>
                <a:ea typeface="Times New Roman" panose="02020603050405020304" pitchFamily="18" charset="0"/>
              </a:rPr>
              <a:t> handphone)</a:t>
            </a:r>
            <a:endParaRPr lang="en-ID" sz="7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ID" sz="7400" dirty="0" err="1">
                <a:effectLst/>
                <a:latin typeface="Calibri" panose="020F0502020204030204" pitchFamily="34" charset="0"/>
                <a:ea typeface="Times New Roman" panose="02020603050405020304" pitchFamily="18" charset="0"/>
              </a:rPr>
              <a:t>Tiap</a:t>
            </a:r>
            <a:r>
              <a:rPr lang="en-ID" sz="7400" dirty="0">
                <a:effectLst/>
                <a:latin typeface="Calibri" panose="020F0502020204030204" pitchFamily="34" charset="0"/>
                <a:ea typeface="Times New Roman" panose="02020603050405020304" pitchFamily="18" charset="0"/>
              </a:rPr>
              <a:t> video </a:t>
            </a:r>
            <a:r>
              <a:rPr lang="en-ID" sz="7400" dirty="0" err="1">
                <a:effectLst/>
                <a:latin typeface="Calibri" panose="020F0502020204030204" pitchFamily="34" charset="0"/>
                <a:ea typeface="Times New Roman" panose="02020603050405020304" pitchFamily="18" charset="0"/>
              </a:rPr>
              <a:t>berdurasi</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maksimal</a:t>
            </a:r>
            <a:r>
              <a:rPr lang="en-ID" sz="7400" dirty="0">
                <a:effectLst/>
                <a:latin typeface="Calibri" panose="020F0502020204030204" pitchFamily="34" charset="0"/>
                <a:ea typeface="Times New Roman" panose="02020603050405020304" pitchFamily="18" charset="0"/>
              </a:rPr>
              <a:t> 2 </a:t>
            </a:r>
            <a:r>
              <a:rPr lang="en-ID" sz="7400" dirty="0" err="1">
                <a:effectLst/>
                <a:latin typeface="Calibri" panose="020F0502020204030204" pitchFamily="34" charset="0"/>
                <a:ea typeface="Times New Roman" panose="02020603050405020304" pitchFamily="18" charset="0"/>
              </a:rPr>
              <a:t>menit</a:t>
            </a:r>
            <a:endParaRPr lang="en-ID" sz="7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ID" sz="7400" dirty="0">
                <a:effectLst/>
                <a:latin typeface="Calibri" panose="020F0502020204030204" pitchFamily="34" charset="0"/>
                <a:ea typeface="Times New Roman" panose="02020603050405020304" pitchFamily="18" charset="0"/>
              </a:rPr>
              <a:t>Video </a:t>
            </a:r>
            <a:r>
              <a:rPr lang="en-ID" sz="7400" dirty="0" err="1">
                <a:effectLst/>
                <a:latin typeface="Calibri" panose="020F0502020204030204" pitchFamily="34" charset="0"/>
                <a:ea typeface="Times New Roman" panose="02020603050405020304" pitchFamily="18" charset="0"/>
              </a:rPr>
              <a:t>stabil</a:t>
            </a:r>
            <a:r>
              <a:rPr lang="en-ID" sz="7400" dirty="0">
                <a:effectLst/>
                <a:latin typeface="Calibri" panose="020F0502020204030204" pitchFamily="34" charset="0"/>
                <a:ea typeface="Times New Roman" panose="02020603050405020304" pitchFamily="18" charset="0"/>
              </a:rPr>
              <a:t> &amp; </a:t>
            </a:r>
            <a:r>
              <a:rPr lang="en-ID" sz="7400" dirty="0" err="1">
                <a:effectLst/>
                <a:latin typeface="Calibri" panose="020F0502020204030204" pitchFamily="34" charset="0"/>
                <a:ea typeface="Times New Roman" panose="02020603050405020304" pitchFamily="18" charset="0"/>
              </a:rPr>
              <a:t>tidak</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bergoncang</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atau</a:t>
            </a:r>
            <a:r>
              <a:rPr lang="en-ID" sz="7400" dirty="0">
                <a:effectLst/>
                <a:latin typeface="Calibri" panose="020F0502020204030204" pitchFamily="34" charset="0"/>
                <a:ea typeface="Times New Roman" panose="02020603050405020304" pitchFamily="18" charset="0"/>
              </a:rPr>
              <a:t> shaky</a:t>
            </a:r>
            <a:endParaRPr lang="en-ID" sz="7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ID" sz="7400" dirty="0">
                <a:effectLst/>
                <a:latin typeface="Calibri" panose="020F0502020204030204" pitchFamily="34" charset="0"/>
                <a:ea typeface="Times New Roman" panose="02020603050405020304" pitchFamily="18" charset="0"/>
              </a:rPr>
              <a:t>Video </a:t>
            </a:r>
            <a:r>
              <a:rPr lang="en-ID" sz="7400" dirty="0" err="1">
                <a:effectLst/>
                <a:latin typeface="Calibri" panose="020F0502020204030204" pitchFamily="34" charset="0"/>
                <a:ea typeface="Times New Roman" panose="02020603050405020304" pitchFamily="18" charset="0"/>
              </a:rPr>
              <a:t>mentah</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tanpa</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editan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tanpa</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grafis</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apa</a:t>
            </a:r>
            <a:r>
              <a:rPr lang="en-ID" sz="7400" dirty="0">
                <a:effectLst/>
                <a:latin typeface="Calibri" panose="020F0502020204030204" pitchFamily="34" charset="0"/>
                <a:ea typeface="Times New Roman" panose="02020603050405020304" pitchFamily="18" charset="0"/>
              </a:rPr>
              <a:t> pun</a:t>
            </a:r>
            <a:endParaRPr lang="en-ID" sz="7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ID" sz="7400" dirty="0">
                <a:effectLst/>
                <a:latin typeface="Calibri" panose="020F0502020204030204" pitchFamily="34" charset="0"/>
                <a:ea typeface="Times New Roman" panose="02020603050405020304" pitchFamily="18" charset="0"/>
              </a:rPr>
              <a:t>File video </a:t>
            </a:r>
            <a:r>
              <a:rPr lang="en-ID" sz="7400" dirty="0" err="1">
                <a:effectLst/>
                <a:latin typeface="Calibri" panose="020F0502020204030204" pitchFamily="34" charset="0"/>
                <a:ea typeface="Times New Roman" panose="02020603050405020304" pitchFamily="18" charset="0"/>
              </a:rPr>
              <a:t>diberi</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nama</a:t>
            </a:r>
            <a:r>
              <a:rPr lang="en-ID" sz="7400" dirty="0">
                <a:effectLst/>
                <a:latin typeface="Calibri" panose="020F0502020204030204" pitchFamily="34" charset="0"/>
                <a:ea typeface="Times New Roman" panose="02020603050405020304" pitchFamily="18" charset="0"/>
              </a:rPr>
              <a:t> Area/</a:t>
            </a:r>
            <a:r>
              <a:rPr lang="en-ID" sz="7400" dirty="0" err="1">
                <a:effectLst/>
                <a:latin typeface="Calibri" panose="020F0502020204030204" pitchFamily="34" charset="0"/>
                <a:ea typeface="Times New Roman" panose="02020603050405020304" pitchFamily="18" charset="0"/>
              </a:rPr>
              <a:t>Cabang_Lokasi</a:t>
            </a:r>
            <a:r>
              <a:rPr lang="en-ID" sz="7400" dirty="0">
                <a:effectLst/>
                <a:latin typeface="Calibri" panose="020F0502020204030204" pitchFamily="34" charset="0"/>
                <a:ea typeface="Times New Roman" panose="02020603050405020304" pitchFamily="18" charset="0"/>
              </a:rPr>
              <a:t> Cleanup</a:t>
            </a:r>
            <a:endParaRPr lang="en-ID" sz="7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ID" sz="7400" dirty="0" err="1">
                <a:effectLst/>
                <a:latin typeface="Calibri" panose="020F0502020204030204" pitchFamily="34" charset="0"/>
                <a:ea typeface="Times New Roman" panose="02020603050405020304" pitchFamily="18" charset="0"/>
              </a:rPr>
              <a:t>Beberapa</a:t>
            </a:r>
            <a:r>
              <a:rPr lang="en-ID" sz="7400" dirty="0">
                <a:effectLst/>
                <a:latin typeface="Calibri" panose="020F0502020204030204" pitchFamily="34" charset="0"/>
                <a:ea typeface="Times New Roman" panose="02020603050405020304" pitchFamily="18" charset="0"/>
              </a:rPr>
              <a:t> video </a:t>
            </a:r>
            <a:r>
              <a:rPr lang="en-ID" sz="7400" dirty="0" err="1">
                <a:effectLst/>
                <a:latin typeface="Calibri" panose="020F0502020204030204" pitchFamily="34" charset="0"/>
                <a:ea typeface="Times New Roman" panose="02020603050405020304" pitchFamily="18" charset="0"/>
              </a:rPr>
              <a:t>terbaik</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akan</a:t>
            </a:r>
            <a:r>
              <a:rPr lang="en-ID" sz="7400" dirty="0">
                <a:effectLst/>
                <a:latin typeface="Calibri" panose="020F0502020204030204" pitchFamily="34" charset="0"/>
                <a:ea typeface="Times New Roman" panose="02020603050405020304" pitchFamily="18" charset="0"/>
              </a:rPr>
              <a:t> kami </a:t>
            </a:r>
            <a:r>
              <a:rPr lang="en-ID" sz="7400" dirty="0" err="1">
                <a:effectLst/>
                <a:latin typeface="Calibri" panose="020F0502020204030204" pitchFamily="34" charset="0"/>
                <a:ea typeface="Times New Roman" panose="02020603050405020304" pitchFamily="18" charset="0"/>
              </a:rPr>
              <a:t>tampilkan</a:t>
            </a:r>
            <a:r>
              <a:rPr lang="en-ID" sz="7400" dirty="0">
                <a:effectLst/>
                <a:latin typeface="Calibri" panose="020F0502020204030204" pitchFamily="34" charset="0"/>
                <a:ea typeface="Times New Roman" panose="02020603050405020304" pitchFamily="18" charset="0"/>
              </a:rPr>
              <a:t> di </a:t>
            </a:r>
            <a:r>
              <a:rPr lang="en-ID" sz="7400" dirty="0" err="1">
                <a:effectLst/>
                <a:latin typeface="Calibri" panose="020F0502020204030204" pitchFamily="34" charset="0"/>
                <a:ea typeface="Times New Roman" panose="02020603050405020304" pitchFamily="18" charset="0"/>
              </a:rPr>
              <a:t>sosial</a:t>
            </a:r>
            <a:r>
              <a:rPr lang="en-ID" sz="7400" dirty="0">
                <a:effectLst/>
                <a:latin typeface="Calibri" panose="020F0502020204030204" pitchFamily="34" charset="0"/>
                <a:ea typeface="Times New Roman" panose="02020603050405020304" pitchFamily="18" charset="0"/>
              </a:rPr>
              <a:t> media </a:t>
            </a:r>
            <a:r>
              <a:rPr lang="en-ID" sz="7400" dirty="0" err="1">
                <a:effectLst/>
                <a:latin typeface="Calibri" panose="020F0502020204030204" pitchFamily="34" charset="0"/>
                <a:ea typeface="Times New Roman" panose="02020603050405020304" pitchFamily="18" charset="0"/>
              </a:rPr>
              <a:t>resmi</a:t>
            </a:r>
            <a:r>
              <a:rPr lang="en-ID" sz="7400" dirty="0">
                <a:effectLst/>
                <a:latin typeface="Calibri" panose="020F0502020204030204" pitchFamily="34" charset="0"/>
                <a:ea typeface="Times New Roman" panose="02020603050405020304" pitchFamily="18" charset="0"/>
              </a:rPr>
              <a:t> Trakindo</a:t>
            </a:r>
            <a:endParaRPr lang="en-ID" sz="7400" dirty="0">
              <a:effectLst/>
              <a:latin typeface="Calibri" panose="020F0502020204030204" pitchFamily="34" charset="0"/>
              <a:ea typeface="Calibri" panose="020F0502020204030204" pitchFamily="34" charset="0"/>
            </a:endParaRPr>
          </a:p>
          <a:p>
            <a:endParaRPr lang="en-ID" dirty="0"/>
          </a:p>
        </p:txBody>
      </p:sp>
      <p:sp>
        <p:nvSpPr>
          <p:cNvPr id="10" name="Title 2">
            <a:extLst>
              <a:ext uri="{FF2B5EF4-FFF2-40B4-BE49-F238E27FC236}">
                <a16:creationId xmlns:a16="http://schemas.microsoft.com/office/drawing/2014/main" id="{CEDF12C1-51E7-56D9-EF63-DA47D88EB88B}"/>
              </a:ext>
            </a:extLst>
          </p:cNvPr>
          <p:cNvSpPr txBox="1">
            <a:spLocks/>
          </p:cNvSpPr>
          <p:nvPr/>
        </p:nvSpPr>
        <p:spPr>
          <a:xfrm>
            <a:off x="0" y="0"/>
            <a:ext cx="12192000" cy="686076"/>
          </a:xfrm>
          <a:prstGeom prst="rect">
            <a:avLst/>
          </a:prstGeom>
          <a:solidFill>
            <a:srgbClr val="92D050"/>
          </a:solidFill>
        </p:spPr>
        <p:txBody>
          <a:bodyPr vert="horz" lIns="91440" tIns="45720" rIns="91440" bIns="45720" rtlCol="0" anchor="t">
            <a:normAutofit fontScale="97500"/>
          </a:bodyPr>
          <a:lstStyle>
            <a:lvl1pPr algn="l" defTabSz="457200" rtl="0" eaLnBrk="1" latinLnBrk="0" hangingPunct="1">
              <a:lnSpc>
                <a:spcPct val="100000"/>
              </a:lnSpc>
              <a:spcBef>
                <a:spcPct val="0"/>
              </a:spcBef>
              <a:buNone/>
              <a:defRPr sz="4000" b="1"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 </a:t>
            </a:r>
            <a:r>
              <a:rPr lang="en-ID" sz="4000" dirty="0">
                <a:effectLst/>
                <a:latin typeface="Calibri" panose="020F0502020204030204" pitchFamily="34" charset="0"/>
                <a:ea typeface="Calibri" panose="020F0502020204030204" pitchFamily="34" charset="0"/>
              </a:rPr>
              <a:t>Panduan </a:t>
            </a:r>
            <a:r>
              <a:rPr lang="en-ID" sz="4000" dirty="0" err="1">
                <a:effectLst/>
                <a:latin typeface="Calibri" panose="020F0502020204030204" pitchFamily="34" charset="0"/>
                <a:ea typeface="Calibri" panose="020F0502020204030204" pitchFamily="34" charset="0"/>
              </a:rPr>
              <a:t>untuk</a:t>
            </a:r>
            <a:r>
              <a:rPr lang="en-ID" sz="4000" dirty="0">
                <a:effectLst/>
                <a:latin typeface="Calibri" panose="020F0502020204030204" pitchFamily="34" charset="0"/>
                <a:ea typeface="Calibri" panose="020F0502020204030204" pitchFamily="34" charset="0"/>
              </a:rPr>
              <a:t> </a:t>
            </a:r>
            <a:r>
              <a:rPr lang="en-ID" sz="4000" dirty="0" err="1">
                <a:effectLst/>
                <a:latin typeface="Calibri" panose="020F0502020204030204" pitchFamily="34" charset="0"/>
                <a:ea typeface="Calibri" panose="020F0502020204030204" pitchFamily="34" charset="0"/>
              </a:rPr>
              <a:t>konten</a:t>
            </a:r>
            <a:r>
              <a:rPr lang="en-ID" sz="4000" dirty="0">
                <a:effectLst/>
                <a:latin typeface="Calibri" panose="020F0502020204030204" pitchFamily="34" charset="0"/>
                <a:ea typeface="Calibri" panose="020F0502020204030204" pitchFamily="34" charset="0"/>
              </a:rPr>
              <a:t> reels volunteering day </a:t>
            </a:r>
            <a:r>
              <a:rPr lang="en-ID" sz="4000" dirty="0" err="1">
                <a:effectLst/>
                <a:latin typeface="Calibri" panose="020F0502020204030204" pitchFamily="34" charset="0"/>
                <a:ea typeface="Calibri" panose="020F0502020204030204" pitchFamily="34" charset="0"/>
              </a:rPr>
              <a:t>ya</a:t>
            </a:r>
            <a:r>
              <a:rPr lang="en-ID" sz="4000" dirty="0">
                <a:effectLst/>
                <a:latin typeface="Calibri" panose="020F0502020204030204" pitchFamily="34" charset="0"/>
                <a:ea typeface="Calibri" panose="020F0502020204030204" pitchFamily="34" charset="0"/>
              </a:rPr>
              <a:t> …</a:t>
            </a:r>
            <a:endParaRPr lang="en-ID" sz="4700" dirty="0">
              <a:solidFill>
                <a:schemeClr val="tx1"/>
              </a:solidFill>
            </a:endParaRPr>
          </a:p>
        </p:txBody>
      </p:sp>
    </p:spTree>
    <p:extLst>
      <p:ext uri="{BB962C8B-B14F-4D97-AF65-F5344CB8AC3E}">
        <p14:creationId xmlns:p14="http://schemas.microsoft.com/office/powerpoint/2010/main" val="864935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269;p28">
            <a:extLst>
              <a:ext uri="{FF2B5EF4-FFF2-40B4-BE49-F238E27FC236}">
                <a16:creationId xmlns:a16="http://schemas.microsoft.com/office/drawing/2014/main" id="{A2E8200D-30C2-2A31-FE7F-DAAF8C4E15E8}"/>
              </a:ext>
            </a:extLst>
          </p:cNvPr>
          <p:cNvSpPr/>
          <p:nvPr/>
        </p:nvSpPr>
        <p:spPr>
          <a:xfrm>
            <a:off x="479676" y="1039476"/>
            <a:ext cx="11232647" cy="4474248"/>
          </a:xfrm>
          <a:prstGeom prst="roundRect">
            <a:avLst>
              <a:gd name="adj" fmla="val 16667"/>
            </a:avLst>
          </a:prstGeom>
          <a:solidFill>
            <a:schemeClr val="bg1">
              <a:lumMod val="9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cs typeface="Arial"/>
                <a:sym typeface="Arial"/>
              </a:rPr>
              <a:t>Permintaan Kaos Trakindo Volunteer : </a:t>
            </a: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Arial"/>
              <a:cs typeface="Arial"/>
              <a:sym typeface="Arial"/>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n-US" sz="2000" kern="0" dirty="0" err="1">
                <a:solidFill>
                  <a:srgbClr val="000000"/>
                </a:solidFill>
                <a:latin typeface="Arial"/>
                <a:cs typeface="Arial"/>
                <a:sym typeface="Arial"/>
              </a:rPr>
              <a:t>Permintaan</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melalui</a:t>
            </a:r>
            <a:r>
              <a:rPr lang="en-US" sz="2000" kern="0" dirty="0">
                <a:solidFill>
                  <a:srgbClr val="000000"/>
                </a:solidFill>
                <a:latin typeface="Arial"/>
                <a:cs typeface="Arial"/>
                <a:sym typeface="Arial"/>
              </a:rPr>
              <a:t> Merchandize Request yang </a:t>
            </a:r>
            <a:r>
              <a:rPr lang="en-US" sz="2000" kern="0" dirty="0" err="1">
                <a:solidFill>
                  <a:srgbClr val="000000"/>
                </a:solidFill>
                <a:latin typeface="Arial"/>
                <a:cs typeface="Arial"/>
                <a:sym typeface="Arial"/>
              </a:rPr>
              <a:t>ada</a:t>
            </a:r>
            <a:r>
              <a:rPr lang="en-US" sz="2000" kern="0" dirty="0">
                <a:solidFill>
                  <a:srgbClr val="000000"/>
                </a:solidFill>
                <a:latin typeface="Arial"/>
                <a:cs typeface="Arial"/>
                <a:sym typeface="Arial"/>
              </a:rPr>
              <a:t> di portal, </a:t>
            </a:r>
            <a:r>
              <a:rPr lang="en-US" sz="2000" kern="0" dirty="0" err="1">
                <a:solidFill>
                  <a:srgbClr val="000000"/>
                </a:solidFill>
                <a:latin typeface="Arial"/>
                <a:cs typeface="Arial"/>
                <a:sym typeface="Arial"/>
              </a:rPr>
              <a:t>dengan</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melengkapi</a:t>
            </a:r>
            <a:r>
              <a:rPr lang="en-US" sz="2000" kern="0" dirty="0">
                <a:solidFill>
                  <a:srgbClr val="000000"/>
                </a:solidFill>
                <a:latin typeface="Arial"/>
                <a:cs typeface="Arial"/>
                <a:sym typeface="Arial"/>
              </a:rPr>
              <a:t> data-data </a:t>
            </a:r>
            <a:r>
              <a:rPr lang="en-US" sz="2000" kern="0" dirty="0" err="1">
                <a:solidFill>
                  <a:srgbClr val="000000"/>
                </a:solidFill>
                <a:latin typeface="Arial"/>
                <a:cs typeface="Arial"/>
                <a:sym typeface="Arial"/>
              </a:rPr>
              <a:t>sebagai</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berikut</a:t>
            </a:r>
            <a:r>
              <a:rPr lang="en-US" sz="2000" kern="0" dirty="0">
                <a:solidFill>
                  <a:srgbClr val="000000"/>
                </a:solidFill>
                <a:latin typeface="Arial"/>
                <a:cs typeface="Arial"/>
                <a:sym typeface="Arial"/>
              </a:rPr>
              <a:t> : </a:t>
            </a:r>
            <a:endParaRPr kumimoji="0" lang="en-US" sz="200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defTabSz="914400" eaLnBrk="1" fontAlgn="auto" latinLnBrk="0" hangingPunct="1">
              <a:lnSpc>
                <a:spcPct val="100000"/>
              </a:lnSpc>
              <a:spcBef>
                <a:spcPts val="0"/>
              </a:spcBef>
              <a:spcAft>
                <a:spcPts val="0"/>
              </a:spcAft>
              <a:buClr>
                <a:srgbClr val="000000"/>
              </a:buClr>
              <a:buSzTx/>
              <a:buFont typeface="Arial"/>
              <a:buAutoNum type="arabicPeriod"/>
              <a:tabLst/>
              <a:defRPr/>
            </a:pPr>
            <a:r>
              <a:rPr lang="en-US" sz="2000" kern="0" dirty="0">
                <a:solidFill>
                  <a:srgbClr val="000000"/>
                </a:solidFill>
                <a:latin typeface="Arial"/>
                <a:cs typeface="Arial"/>
                <a:sym typeface="Arial"/>
              </a:rPr>
              <a:t>Mengisi daftar nama lengkap volunteer, email, SN, Divisi </a:t>
            </a:r>
            <a:r>
              <a:rPr lang="en-US" sz="2000" kern="0" dirty="0" err="1">
                <a:solidFill>
                  <a:srgbClr val="000000"/>
                </a:solidFill>
                <a:latin typeface="Arial"/>
                <a:cs typeface="Arial"/>
                <a:sym typeface="Arial"/>
              </a:rPr>
              <a:t>dalam</a:t>
            </a:r>
            <a:r>
              <a:rPr lang="en-US" sz="2000" kern="0" dirty="0">
                <a:solidFill>
                  <a:srgbClr val="000000"/>
                </a:solidFill>
                <a:latin typeface="Arial"/>
                <a:cs typeface="Arial"/>
                <a:sym typeface="Arial"/>
              </a:rPr>
              <a:t> file excel (</a:t>
            </a:r>
            <a:r>
              <a:rPr lang="en-US" sz="2000" kern="0" dirty="0" err="1">
                <a:solidFill>
                  <a:srgbClr val="000000"/>
                </a:solidFill>
                <a:latin typeface="Arial"/>
                <a:cs typeface="Arial"/>
                <a:sym typeface="Arial"/>
              </a:rPr>
              <a:t>sbg</a:t>
            </a:r>
            <a:r>
              <a:rPr lang="en-US" sz="2000" kern="0" dirty="0">
                <a:solidFill>
                  <a:srgbClr val="000000"/>
                </a:solidFill>
                <a:latin typeface="Arial"/>
                <a:cs typeface="Arial"/>
                <a:sym typeface="Arial"/>
              </a:rPr>
              <a:t> attachment)</a:t>
            </a:r>
          </a:p>
          <a:p>
            <a:pPr marL="342900" marR="0" lvl="0" indent="-342900" defTabSz="914400" eaLnBrk="1" fontAlgn="auto" latinLnBrk="0" hangingPunct="1">
              <a:lnSpc>
                <a:spcPct val="100000"/>
              </a:lnSpc>
              <a:spcBef>
                <a:spcPts val="0"/>
              </a:spcBef>
              <a:spcAft>
                <a:spcPts val="0"/>
              </a:spcAft>
              <a:buClr>
                <a:srgbClr val="000000"/>
              </a:buClr>
              <a:buSzTx/>
              <a:buFont typeface="Arial"/>
              <a:buAutoNum type="arabicPeriod"/>
              <a:tabLst/>
              <a:defRPr/>
            </a:pPr>
            <a:r>
              <a:rPr lang="en-US" sz="2000" kern="0" dirty="0" err="1">
                <a:solidFill>
                  <a:srgbClr val="000000"/>
                </a:solidFill>
                <a:latin typeface="Arial"/>
                <a:cs typeface="Arial"/>
                <a:sym typeface="Arial"/>
              </a:rPr>
              <a:t>Mem</a:t>
            </a:r>
            <a:r>
              <a:rPr lang="en-US" sz="2000" i="1" kern="0" dirty="0" err="1">
                <a:solidFill>
                  <a:srgbClr val="000000"/>
                </a:solidFill>
                <a:latin typeface="Arial"/>
                <a:cs typeface="Arial"/>
                <a:sym typeface="Arial"/>
              </a:rPr>
              <a:t>breakdown</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ukurannya</a:t>
            </a:r>
            <a:r>
              <a:rPr lang="en-US" sz="2000" kern="0" dirty="0">
                <a:solidFill>
                  <a:srgbClr val="000000"/>
                </a:solidFill>
                <a:latin typeface="Arial"/>
                <a:cs typeface="Arial"/>
                <a:sym typeface="Arial"/>
              </a:rPr>
              <a:t> (S :…. pcs, M : ….. pcs, L :….pcs, </a:t>
            </a:r>
            <a:r>
              <a:rPr lang="en-US" sz="2000" kern="0" dirty="0" err="1">
                <a:solidFill>
                  <a:srgbClr val="000000"/>
                </a:solidFill>
                <a:latin typeface="Arial"/>
                <a:cs typeface="Arial"/>
                <a:sym typeface="Arial"/>
              </a:rPr>
              <a:t>dst</a:t>
            </a:r>
            <a:r>
              <a:rPr lang="en-US" sz="2000" kern="0" dirty="0">
                <a:solidFill>
                  <a:srgbClr val="000000"/>
                </a:solidFill>
                <a:latin typeface="Arial"/>
                <a:cs typeface="Arial"/>
                <a:sym typeface="Arial"/>
              </a:rPr>
              <a:t>)</a:t>
            </a:r>
          </a:p>
          <a:p>
            <a:pPr marL="342900" marR="0" lvl="0" indent="-342900" defTabSz="914400" eaLnBrk="1" fontAlgn="auto" latinLnBrk="0" hangingPunct="1">
              <a:lnSpc>
                <a:spcPct val="100000"/>
              </a:lnSpc>
              <a:spcBef>
                <a:spcPts val="0"/>
              </a:spcBef>
              <a:spcAft>
                <a:spcPts val="0"/>
              </a:spcAft>
              <a:buClr>
                <a:srgbClr val="000000"/>
              </a:buClr>
              <a:buSzTx/>
              <a:buFont typeface="Arial"/>
              <a:buAutoNum type="arabicPeriod"/>
              <a:tabLst/>
              <a:defRPr/>
            </a:pPr>
            <a:r>
              <a:rPr lang="en-US" sz="2000" kern="0" dirty="0" err="1">
                <a:solidFill>
                  <a:srgbClr val="000000"/>
                </a:solidFill>
                <a:latin typeface="Arial"/>
                <a:cs typeface="Arial"/>
                <a:sym typeface="Arial"/>
              </a:rPr>
              <a:t>Mengirimkan</a:t>
            </a:r>
            <a:r>
              <a:rPr lang="en-US" sz="2000" kern="0" dirty="0">
                <a:solidFill>
                  <a:srgbClr val="000000"/>
                </a:solidFill>
                <a:latin typeface="Arial"/>
                <a:cs typeface="Arial"/>
                <a:sym typeface="Arial"/>
              </a:rPr>
              <a:t> alamat kirim serta nama &amp; HP PIC </a:t>
            </a:r>
            <a:r>
              <a:rPr lang="en-US" sz="2000" kern="0" dirty="0" err="1">
                <a:solidFill>
                  <a:srgbClr val="000000"/>
                </a:solidFill>
                <a:latin typeface="Arial"/>
                <a:cs typeface="Arial"/>
                <a:sym typeface="Arial"/>
              </a:rPr>
              <a:t>cabang</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tulis</a:t>
            </a:r>
            <a:r>
              <a:rPr lang="en-US" sz="2000" kern="0" dirty="0">
                <a:solidFill>
                  <a:srgbClr val="000000"/>
                </a:solidFill>
                <a:latin typeface="Arial"/>
                <a:cs typeface="Arial"/>
                <a:sym typeface="Arial"/>
              </a:rPr>
              <a:t> di </a:t>
            </a:r>
            <a:r>
              <a:rPr lang="en-US" sz="2000" kern="0" dirty="0" err="1">
                <a:solidFill>
                  <a:srgbClr val="000000"/>
                </a:solidFill>
                <a:latin typeface="Arial"/>
                <a:cs typeface="Arial"/>
                <a:sym typeface="Arial"/>
              </a:rPr>
              <a:t>dalam</a:t>
            </a:r>
            <a:r>
              <a:rPr lang="en-US" sz="2000" kern="0" dirty="0">
                <a:solidFill>
                  <a:srgbClr val="000000"/>
                </a:solidFill>
                <a:latin typeface="Arial"/>
                <a:cs typeface="Arial"/>
                <a:sym typeface="Arial"/>
              </a:rPr>
              <a:t> Reason of Request)</a:t>
            </a:r>
          </a:p>
          <a:p>
            <a:pPr marL="342900" marR="0" lvl="0" indent="-342900" defTabSz="914400" eaLnBrk="1" fontAlgn="auto" latinLnBrk="0" hangingPunct="1">
              <a:lnSpc>
                <a:spcPct val="100000"/>
              </a:lnSpc>
              <a:spcBef>
                <a:spcPts val="0"/>
              </a:spcBef>
              <a:spcAft>
                <a:spcPts val="0"/>
              </a:spcAft>
              <a:buClr>
                <a:srgbClr val="000000"/>
              </a:buClr>
              <a:buSzTx/>
              <a:buFont typeface="Arial"/>
              <a:buAutoNum type="arabicPeriod"/>
              <a:tabLst/>
              <a:defRPr/>
            </a:pPr>
            <a:r>
              <a:rPr lang="en-US" sz="2000" kern="0" dirty="0">
                <a:solidFill>
                  <a:srgbClr val="000000"/>
                </a:solidFill>
                <a:latin typeface="Arial"/>
                <a:cs typeface="Arial"/>
                <a:sym typeface="Arial"/>
              </a:rPr>
              <a:t>Pengiriman kaos membutuhkan waktu 2 minggu</a:t>
            </a:r>
          </a:p>
          <a:p>
            <a:pPr marR="0" lvl="0" defTabSz="914400" eaLnBrk="1" fontAlgn="auto" latinLnBrk="0" hangingPunct="1">
              <a:lnSpc>
                <a:spcPct val="100000"/>
              </a:lnSpc>
              <a:spcBef>
                <a:spcPts val="0"/>
              </a:spcBef>
              <a:spcAft>
                <a:spcPts val="0"/>
              </a:spcAft>
              <a:buClr>
                <a:srgbClr val="000000"/>
              </a:buClr>
              <a:buSzTx/>
              <a:tabLst/>
              <a:defRPr/>
            </a:pPr>
            <a:endParaRPr lang="en-US" sz="1400" kern="0" dirty="0">
              <a:solidFill>
                <a:srgbClr val="000000"/>
              </a:solidFill>
              <a:latin typeface="Arial"/>
              <a:cs typeface="Arial"/>
              <a:sym typeface="Arial"/>
            </a:endParaRPr>
          </a:p>
          <a:p>
            <a:pPr marR="0" lvl="0" defTabSz="914400" eaLnBrk="1" fontAlgn="auto" latinLnBrk="0" hangingPunct="1">
              <a:lnSpc>
                <a:spcPct val="100000"/>
              </a:lnSpc>
              <a:spcBef>
                <a:spcPts val="0"/>
              </a:spcBef>
              <a:spcAft>
                <a:spcPts val="0"/>
              </a:spcAft>
              <a:buClr>
                <a:srgbClr val="000000"/>
              </a:buClr>
              <a:buSzTx/>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Title 2">
            <a:extLst>
              <a:ext uri="{FF2B5EF4-FFF2-40B4-BE49-F238E27FC236}">
                <a16:creationId xmlns:a16="http://schemas.microsoft.com/office/drawing/2014/main" id="{670C1CB4-1D02-D15E-92CF-34ED414159D1}"/>
              </a:ext>
            </a:extLst>
          </p:cNvPr>
          <p:cNvSpPr txBox="1">
            <a:spLocks/>
          </p:cNvSpPr>
          <p:nvPr/>
        </p:nvSpPr>
        <p:spPr>
          <a:xfrm>
            <a:off x="0" y="0"/>
            <a:ext cx="12192000" cy="572824"/>
          </a:xfrm>
          <a:prstGeom prst="rect">
            <a:avLst/>
          </a:prstGeom>
          <a:solidFill>
            <a:srgbClr val="92D050"/>
          </a:solidFill>
        </p:spPr>
        <p:txBody>
          <a:bodyPr vert="horz" lIns="91440" tIns="45720" rIns="91440" bIns="45720" rtlCol="0" anchor="t">
            <a:normAutofit fontScale="90000" lnSpcReduction="20000"/>
          </a:bodyPr>
          <a:lstStyle>
            <a:lvl1pPr algn="l" defTabSz="457200" rtl="0" eaLnBrk="1" latinLnBrk="0" hangingPunct="1">
              <a:lnSpc>
                <a:spcPct val="100000"/>
              </a:lnSpc>
              <a:spcBef>
                <a:spcPct val="0"/>
              </a:spcBef>
              <a:buNone/>
              <a:defRPr sz="4000" b="1"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   Panduan Permintaan Kaos</a:t>
            </a:r>
            <a:endParaRPr lang="en-ID" sz="4700" dirty="0">
              <a:solidFill>
                <a:schemeClr val="tx1"/>
              </a:solidFill>
            </a:endParaRPr>
          </a:p>
        </p:txBody>
      </p:sp>
      <p:sp>
        <p:nvSpPr>
          <p:cNvPr id="9" name="AutoShape 4">
            <a:extLst>
              <a:ext uri="{FF2B5EF4-FFF2-40B4-BE49-F238E27FC236}">
                <a16:creationId xmlns:a16="http://schemas.microsoft.com/office/drawing/2014/main" id="{A1892501-EE65-9E5D-7674-A4791D390CE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Tree>
    <p:extLst>
      <p:ext uri="{BB962C8B-B14F-4D97-AF65-F5344CB8AC3E}">
        <p14:creationId xmlns:p14="http://schemas.microsoft.com/office/powerpoint/2010/main" val="1014960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1C66027-AFF2-4609-8B40-CD7EB0B3CCF6}"/>
              </a:ext>
            </a:extLst>
          </p:cNvPr>
          <p:cNvSpPr txBox="1">
            <a:spLocks/>
          </p:cNvSpPr>
          <p:nvPr/>
        </p:nvSpPr>
        <p:spPr>
          <a:xfrm>
            <a:off x="482599" y="2821942"/>
            <a:ext cx="5495780" cy="1219972"/>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400" kern="1200">
                <a:solidFill>
                  <a:schemeClr val="tx1">
                    <a:lumMod val="75000"/>
                    <a:lumOff val="25000"/>
                  </a:schemeClr>
                </a:solidFill>
                <a:latin typeface="+mn-lt"/>
                <a:ea typeface="+mn-ea"/>
                <a:cs typeface="+mn-cs"/>
              </a:defRPr>
            </a:lvl1pPr>
            <a:lvl2pPr marL="539750" indent="-215900" algn="l" defTabSz="457200" rtl="0" eaLnBrk="1" latinLnBrk="0" hangingPunct="1">
              <a:spcBef>
                <a:spcPct val="20000"/>
              </a:spcBef>
              <a:spcAft>
                <a:spcPts val="600"/>
              </a:spcAft>
              <a:buClr>
                <a:schemeClr val="accent4"/>
              </a:buClr>
              <a:buSzPct val="92000"/>
              <a:buFont typeface="Wingdings 2" panose="05020102010507070707" pitchFamily="18" charset="2"/>
              <a:buChar char=""/>
              <a:defRPr sz="2000" kern="1200">
                <a:solidFill>
                  <a:schemeClr val="tx1">
                    <a:lumMod val="75000"/>
                    <a:lumOff val="25000"/>
                  </a:schemeClr>
                </a:solidFill>
                <a:latin typeface="+mn-lt"/>
                <a:ea typeface="+mn-ea"/>
                <a:cs typeface="+mn-cs"/>
              </a:defRPr>
            </a:lvl2pPr>
            <a:lvl3pPr marL="803275" indent="-174625" algn="l" defTabSz="457200" rtl="0" eaLnBrk="1" latinLnBrk="0" hangingPunct="1">
              <a:spcBef>
                <a:spcPct val="20000"/>
              </a:spcBef>
              <a:spcAft>
                <a:spcPts val="600"/>
              </a:spcAft>
              <a:buClr>
                <a:schemeClr val="accent4">
                  <a:lumMod val="75000"/>
                </a:schemeClr>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3pPr>
            <a:lvl4pPr marL="1081088" indent="-180975" algn="l" defTabSz="457200" rtl="0" eaLnBrk="1" latinLnBrk="0" hangingPunct="1">
              <a:spcBef>
                <a:spcPct val="20000"/>
              </a:spcBef>
              <a:spcAft>
                <a:spcPts val="600"/>
              </a:spcAft>
              <a:buClr>
                <a:schemeClr val="tx2">
                  <a:lumMod val="75000"/>
                  <a:lumOff val="25000"/>
                </a:schemeClr>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nSpc>
                <a:spcPct val="100000"/>
              </a:lnSpc>
              <a:spcBef>
                <a:spcPts val="0"/>
              </a:spcBef>
              <a:buFont typeface="Wingdings 2" panose="05020102010507070707" pitchFamily="18" charset="2"/>
              <a:buNone/>
            </a:pPr>
            <a:r>
              <a:rPr lang="en-US" sz="1800" b="1" dirty="0">
                <a:solidFill>
                  <a:schemeClr val="bg1"/>
                </a:solidFill>
                <a:ea typeface="ＭＳ Ｐゴシック" charset="0"/>
                <a:cs typeface="ＭＳ Ｐゴシック" charset="0"/>
                <a:sym typeface="CB Univers 67 CondensedBold" charset="0"/>
              </a:rPr>
              <a:t>Dhisa Aipassa</a:t>
            </a:r>
          </a:p>
          <a:p>
            <a:pPr marL="0" indent="0">
              <a:lnSpc>
                <a:spcPct val="100000"/>
              </a:lnSpc>
              <a:spcBef>
                <a:spcPts val="0"/>
              </a:spcBef>
              <a:buFont typeface="Wingdings 2" panose="05020102010507070707" pitchFamily="18" charset="2"/>
              <a:buNone/>
            </a:pPr>
            <a:r>
              <a:rPr lang="en-US" sz="1800" b="1" dirty="0" err="1">
                <a:solidFill>
                  <a:schemeClr val="bg1"/>
                </a:solidFill>
                <a:ea typeface="ＭＳ Ｐゴシック" charset="0"/>
                <a:cs typeface="ＭＳ Ｐゴシック" charset="0"/>
                <a:sym typeface="CB Univers 67 CondensedBold" charset="0"/>
              </a:rPr>
              <a:t>Corcomm</a:t>
            </a:r>
            <a:r>
              <a:rPr lang="en-US" sz="1800" b="1" dirty="0">
                <a:solidFill>
                  <a:schemeClr val="bg1"/>
                </a:solidFill>
                <a:ea typeface="ＭＳ Ｐゴシック" charset="0"/>
                <a:cs typeface="ＭＳ Ｐゴシック" charset="0"/>
                <a:sym typeface="CB Univers 67 CondensedBold" charset="0"/>
              </a:rPr>
              <a:t> &amp; CSR </a:t>
            </a:r>
            <a:r>
              <a:rPr lang="en-US" sz="1800" b="1" i="1" dirty="0">
                <a:solidFill>
                  <a:schemeClr val="bg1"/>
                </a:solidFill>
                <a:ea typeface="ＭＳ Ｐゴシック" charset="0"/>
                <a:cs typeface="ＭＳ Ｐゴシック" charset="0"/>
                <a:sym typeface="CB Univers 67 CondensedBold" charset="0"/>
              </a:rPr>
              <a:t>featuring </a:t>
            </a:r>
            <a:r>
              <a:rPr lang="en-US" sz="1800" b="1" dirty="0">
                <a:solidFill>
                  <a:schemeClr val="bg1"/>
                </a:solidFill>
                <a:ea typeface="ＭＳ Ｐゴシック" charset="0"/>
                <a:cs typeface="ＭＳ Ｐゴシック" charset="0"/>
                <a:sym typeface="CB Univers 67 CondensedBold" charset="0"/>
              </a:rPr>
              <a:t>SHE</a:t>
            </a:r>
          </a:p>
          <a:p>
            <a:pPr marL="0" indent="0">
              <a:lnSpc>
                <a:spcPct val="100000"/>
              </a:lnSpc>
              <a:spcBef>
                <a:spcPts val="0"/>
              </a:spcBef>
              <a:buFont typeface="Wingdings 2" panose="05020102010507070707" pitchFamily="18" charset="2"/>
              <a:buNone/>
            </a:pPr>
            <a:r>
              <a:rPr lang="en-US" sz="1800" b="1" u="sng" dirty="0">
                <a:solidFill>
                  <a:schemeClr val="bg1"/>
                </a:solidFill>
                <a:ea typeface="ＭＳ Ｐゴシック" charset="0"/>
                <a:sym typeface="CB Univers 67 CondensedBold" charset="0"/>
              </a:rPr>
              <a:t>dhisa.aipassa@trakindo.co.id</a:t>
            </a:r>
            <a:endParaRPr lang="en-US" sz="1800" b="1" u="sng" dirty="0">
              <a:solidFill>
                <a:schemeClr val="bg1"/>
              </a:solidFill>
            </a:endParaRPr>
          </a:p>
        </p:txBody>
      </p:sp>
      <p:sp>
        <p:nvSpPr>
          <p:cNvPr id="10" name="TextBox 9">
            <a:extLst>
              <a:ext uri="{FF2B5EF4-FFF2-40B4-BE49-F238E27FC236}">
                <a16:creationId xmlns:a16="http://schemas.microsoft.com/office/drawing/2014/main" id="{3FE23B5C-0DE1-4A0D-8C16-722504919280}"/>
              </a:ext>
            </a:extLst>
          </p:cNvPr>
          <p:cNvSpPr txBox="1"/>
          <p:nvPr/>
        </p:nvSpPr>
        <p:spPr>
          <a:xfrm>
            <a:off x="482991" y="5383351"/>
            <a:ext cx="5819336" cy="584775"/>
          </a:xfrm>
          <a:prstGeom prst="rect">
            <a:avLst/>
          </a:prstGeom>
          <a:noFill/>
        </p:spPr>
        <p:txBody>
          <a:bodyPr wrap="square" rtlCol="0">
            <a:spAutoFit/>
          </a:bodyPr>
          <a:lstStyle/>
          <a:p>
            <a:r>
              <a:rPr lang="en-US" sz="1600" dirty="0">
                <a:solidFill>
                  <a:schemeClr val="bg1"/>
                </a:solidFill>
                <a:latin typeface="Arial Narrow" panose="020B0606020202030204" pitchFamily="34" charset="0"/>
              </a:rPr>
              <a:t>The content of this presentation may not be used, duplicated or transmitted in any form without the written consent from PT Trakindo Utama.</a:t>
            </a:r>
          </a:p>
        </p:txBody>
      </p:sp>
    </p:spTree>
    <p:extLst>
      <p:ext uri="{BB962C8B-B14F-4D97-AF65-F5344CB8AC3E}">
        <p14:creationId xmlns:p14="http://schemas.microsoft.com/office/powerpoint/2010/main" val="2301023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783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7948E-4337-AEAA-722D-4389B71A7369}"/>
              </a:ext>
            </a:extLst>
          </p:cNvPr>
          <p:cNvSpPr>
            <a:spLocks noGrp="1"/>
          </p:cNvSpPr>
          <p:nvPr>
            <p:ph type="title"/>
          </p:nvPr>
        </p:nvSpPr>
        <p:spPr>
          <a:xfrm>
            <a:off x="546382" y="263321"/>
            <a:ext cx="11234800" cy="2188332"/>
          </a:xfrm>
        </p:spPr>
        <p:txBody>
          <a:bodyPr/>
          <a:lstStyle/>
          <a:p>
            <a:r>
              <a:rPr lang="en-US" sz="3200" b="0" dirty="0">
                <a:solidFill>
                  <a:srgbClr val="FFC000"/>
                </a:solidFill>
                <a:latin typeface="Google Sans"/>
              </a:rPr>
              <a:t>“</a:t>
            </a:r>
            <a:r>
              <a:rPr lang="en-US" sz="3200" b="0" i="0" dirty="0">
                <a:solidFill>
                  <a:srgbClr val="FFC000"/>
                </a:solidFill>
                <a:effectLst/>
                <a:latin typeface="Google Sans"/>
              </a:rPr>
              <a:t>The world is changed by your example, not by your opinion.”</a:t>
            </a:r>
            <a:br>
              <a:rPr lang="en-US" sz="3200" b="0" i="0" dirty="0">
                <a:solidFill>
                  <a:srgbClr val="FFC000"/>
                </a:solidFill>
                <a:effectLst/>
                <a:latin typeface="Google Sans"/>
              </a:rPr>
            </a:br>
            <a:r>
              <a:rPr lang="en-US" sz="2800" b="0" i="0" dirty="0">
                <a:solidFill>
                  <a:srgbClr val="4D5156"/>
                </a:solidFill>
                <a:effectLst/>
                <a:latin typeface="Google Sans"/>
              </a:rPr>
              <a:t>is the 2023 inspiring </a:t>
            </a:r>
            <a:r>
              <a:rPr lang="en-US" sz="2800" b="0" i="0" dirty="0">
                <a:solidFill>
                  <a:srgbClr val="FFC000"/>
                </a:solidFill>
                <a:effectLst/>
                <a:latin typeface="Google Sans"/>
              </a:rPr>
              <a:t>motto</a:t>
            </a:r>
            <a:r>
              <a:rPr lang="en-US" sz="2800" b="0" i="0" dirty="0">
                <a:solidFill>
                  <a:srgbClr val="4D5156"/>
                </a:solidFill>
                <a:effectLst/>
                <a:latin typeface="Google Sans"/>
              </a:rPr>
              <a:t> of the largest civic action against waste, </a:t>
            </a:r>
            <a:r>
              <a:rPr lang="en-US" sz="2800" b="0" i="0" dirty="0">
                <a:solidFill>
                  <a:srgbClr val="FFC000"/>
                </a:solidFill>
                <a:effectLst/>
                <a:latin typeface="Google Sans"/>
              </a:rPr>
              <a:t>World Cleanup Day</a:t>
            </a:r>
            <a:r>
              <a:rPr lang="en-US" sz="2800" b="0" i="0" dirty="0">
                <a:solidFill>
                  <a:srgbClr val="4D5156"/>
                </a:solidFill>
                <a:effectLst/>
                <a:latin typeface="Google Sans"/>
              </a:rPr>
              <a:t>. Since 2018, cleanups were organized in 180 countries involving 50 million people!</a:t>
            </a:r>
            <a:endParaRPr lang="en-ID" sz="2800" dirty="0"/>
          </a:p>
        </p:txBody>
      </p:sp>
      <p:sp>
        <p:nvSpPr>
          <p:cNvPr id="4" name="TextBox 3">
            <a:extLst>
              <a:ext uri="{FF2B5EF4-FFF2-40B4-BE49-F238E27FC236}">
                <a16:creationId xmlns:a16="http://schemas.microsoft.com/office/drawing/2014/main" id="{9F598C42-76EB-7D3F-5D93-5C4654AC99DB}"/>
              </a:ext>
            </a:extLst>
          </p:cNvPr>
          <p:cNvSpPr txBox="1"/>
          <p:nvPr/>
        </p:nvSpPr>
        <p:spPr>
          <a:xfrm>
            <a:off x="3829879" y="4246693"/>
            <a:ext cx="8057320" cy="1323439"/>
          </a:xfrm>
          <a:prstGeom prst="rect">
            <a:avLst/>
          </a:prstGeom>
          <a:noFill/>
        </p:spPr>
        <p:txBody>
          <a:bodyPr wrap="square">
            <a:spAutoFit/>
          </a:bodyPr>
          <a:lstStyle/>
          <a:p>
            <a:pPr algn="just"/>
            <a:r>
              <a:rPr lang="en-ID" sz="1600" b="0" i="0" dirty="0">
                <a:solidFill>
                  <a:srgbClr val="FFC000"/>
                </a:solidFill>
                <a:effectLst/>
                <a:latin typeface="Arial" panose="020B0604020202020204" pitchFamily="34" charset="0"/>
              </a:rPr>
              <a:t>Hari </a:t>
            </a:r>
            <a:r>
              <a:rPr lang="en-ID" sz="1600" b="0" i="0" dirty="0" err="1">
                <a:solidFill>
                  <a:srgbClr val="FFC000"/>
                </a:solidFill>
                <a:effectLst/>
                <a:latin typeface="Arial" panose="020B0604020202020204" pitchFamily="34" charset="0"/>
              </a:rPr>
              <a:t>Bersih-bersih</a:t>
            </a:r>
            <a:r>
              <a:rPr lang="en-ID" sz="1600" b="0" i="0" dirty="0">
                <a:solidFill>
                  <a:srgbClr val="FFC000"/>
                </a:solidFill>
                <a:effectLst/>
                <a:latin typeface="Arial" panose="020B0604020202020204" pitchFamily="34" charset="0"/>
              </a:rPr>
              <a:t> </a:t>
            </a:r>
            <a:r>
              <a:rPr lang="en-ID" sz="1600" b="0" i="0" dirty="0" err="1">
                <a:solidFill>
                  <a:srgbClr val="FFC000"/>
                </a:solidFill>
                <a:effectLst/>
                <a:latin typeface="Arial" panose="020B0604020202020204" pitchFamily="34" charset="0"/>
              </a:rPr>
              <a:t>Sedunia</a:t>
            </a:r>
            <a:r>
              <a:rPr lang="en-ID" sz="1600" b="0" i="0" dirty="0">
                <a:solidFill>
                  <a:srgbClr val="FFC000"/>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dilaksanakan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setiap</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tahun</a:t>
            </a:r>
            <a:r>
              <a:rPr lang="en-ID" sz="1600" b="0" i="0" dirty="0">
                <a:solidFill>
                  <a:srgbClr val="202122"/>
                </a:solidFill>
                <a:effectLst/>
                <a:latin typeface="Arial" panose="020B0604020202020204" pitchFamily="34" charset="0"/>
              </a:rPr>
              <a:t> pada </a:t>
            </a:r>
            <a:r>
              <a:rPr lang="en-ID" sz="1600" b="0" i="0" dirty="0" err="1">
                <a:solidFill>
                  <a:srgbClr val="202122"/>
                </a:solidFill>
                <a:effectLst/>
                <a:latin typeface="Arial" panose="020B0604020202020204" pitchFamily="34" charset="0"/>
              </a:rPr>
              <a:t>Sabtu</a:t>
            </a:r>
            <a:r>
              <a:rPr lang="en-ID" sz="1600" b="0" i="0" dirty="0">
                <a:solidFill>
                  <a:srgbClr val="202122"/>
                </a:solidFill>
                <a:effectLst/>
                <a:latin typeface="Arial" panose="020B0604020202020204" pitchFamily="34" charset="0"/>
              </a:rPr>
              <a:t> pekan </a:t>
            </a:r>
            <a:r>
              <a:rPr lang="en-ID" sz="1600" b="0" i="0" dirty="0" err="1">
                <a:solidFill>
                  <a:srgbClr val="202122"/>
                </a:solidFill>
                <a:effectLst/>
                <a:latin typeface="Arial" panose="020B0604020202020204" pitchFamily="34" charset="0"/>
              </a:rPr>
              <a:t>ketiga</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bulan</a:t>
            </a:r>
            <a:r>
              <a:rPr lang="en-ID" sz="1600" b="0" i="0" dirty="0">
                <a:solidFill>
                  <a:srgbClr val="202122"/>
                </a:solidFill>
                <a:effectLst/>
                <a:latin typeface="Arial" panose="020B0604020202020204" pitchFamily="34" charset="0"/>
              </a:rPr>
              <a:t> September. </a:t>
            </a:r>
            <a:r>
              <a:rPr lang="en-ID" sz="1600" b="0" i="0" dirty="0" err="1">
                <a:solidFill>
                  <a:srgbClr val="202122"/>
                </a:solidFill>
                <a:effectLst/>
                <a:latin typeface="Arial" panose="020B0604020202020204" pitchFamily="34" charset="0"/>
              </a:rPr>
              <a:t>Aksi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ini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bertujuan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untuk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meningkatkan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kesadaran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akan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kebersihan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bumi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dari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limbah</a:t>
            </a:r>
            <a:r>
              <a:rPr lang="en-ID" sz="1600" b="0" i="0" dirty="0">
                <a:solidFill>
                  <a:srgbClr val="202122"/>
                </a:solidFill>
                <a:effectLst/>
                <a:latin typeface="Arial" panose="020B0604020202020204" pitchFamily="34" charset="0"/>
              </a:rPr>
              <a:t> yang </a:t>
            </a:r>
            <a:r>
              <a:rPr lang="en-ID" sz="1600" b="0" i="0" dirty="0" err="1">
                <a:solidFill>
                  <a:srgbClr val="202122"/>
                </a:solidFill>
                <a:effectLst/>
                <a:latin typeface="Arial" panose="020B0604020202020204" pitchFamily="34" charset="0"/>
              </a:rPr>
              <a:t>tidak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dikelola</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dengan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baik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serta</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mengajak</a:t>
            </a:r>
            <a:r>
              <a:rPr lang="en-ID" sz="1600" b="0" i="0" dirty="0">
                <a:solidFill>
                  <a:srgbClr val="202122"/>
                </a:solidFill>
                <a:effectLst/>
                <a:latin typeface="Arial" panose="020B0604020202020204" pitchFamily="34" charset="0"/>
              </a:rPr>
              <a:t> dan </a:t>
            </a:r>
            <a:r>
              <a:rPr lang="en-ID" sz="1600" b="0" i="0" dirty="0" err="1">
                <a:solidFill>
                  <a:srgbClr val="202122"/>
                </a:solidFill>
                <a:effectLst/>
                <a:latin typeface="Arial" panose="020B0604020202020204" pitchFamily="34" charset="0"/>
              </a:rPr>
              <a:t>melibatkan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seluruh</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lapisan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masyarakat</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baik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pemerintah</a:t>
            </a:r>
            <a:r>
              <a:rPr lang="en-ID" sz="1600" b="0" i="0" dirty="0">
                <a:solidFill>
                  <a:srgbClr val="202122"/>
                </a:solidFill>
                <a:effectLst/>
                <a:latin typeface="Arial" panose="020B0604020202020204" pitchFamily="34" charset="0"/>
              </a:rPr>
              <a:t>, </a:t>
            </a:r>
            <a:r>
              <a:rPr lang="en-ID" sz="1600" b="0" i="0" u="none" strike="noStrike" dirty="0" err="1">
                <a:solidFill>
                  <a:srgbClr val="3366CC"/>
                </a:solidFill>
                <a:effectLst/>
                <a:latin typeface="Arial" panose="020B0604020202020204" pitchFamily="34" charset="0"/>
                <a:hlinkClick r:id="rId2" tooltip="Organisasi"/>
              </a:rPr>
              <a:t>organisasi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hingga</a:t>
            </a:r>
            <a:r>
              <a:rPr lang="en-ID" sz="1600" b="0" i="0" dirty="0">
                <a:solidFill>
                  <a:srgbClr val="202122"/>
                </a:solidFill>
                <a:effectLst/>
                <a:latin typeface="Arial" panose="020B0604020202020204" pitchFamily="34" charset="0"/>
              </a:rPr>
              <a:t> </a:t>
            </a:r>
            <a:r>
              <a:rPr lang="en-ID" sz="1600" b="0" i="0" u="none" strike="noStrike" dirty="0" err="1">
                <a:solidFill>
                  <a:srgbClr val="3366CC"/>
                </a:solidFill>
                <a:effectLst/>
                <a:latin typeface="Arial" panose="020B0604020202020204" pitchFamily="34" charset="0"/>
                <a:hlinkClick r:id="rId3" tooltip="Individu"/>
              </a:rPr>
              <a:t>individu</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untuk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turut</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berkontribusi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dalam</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permasalahan</a:t>
            </a:r>
            <a:r>
              <a:rPr lang="en-ID" sz="1600" b="0" i="0" dirty="0">
                <a:solidFill>
                  <a:srgbClr val="202122"/>
                </a:solidFill>
                <a:effectLst/>
                <a:latin typeface="Arial" panose="020B0604020202020204" pitchFamily="34" charset="0"/>
              </a:rPr>
              <a:t> </a:t>
            </a:r>
            <a:r>
              <a:rPr lang="en-ID" sz="1600" b="0" i="0" u="none" strike="noStrike" dirty="0" err="1">
                <a:solidFill>
                  <a:srgbClr val="3366CC"/>
                </a:solidFill>
                <a:effectLst/>
                <a:latin typeface="Arial" panose="020B0604020202020204" pitchFamily="34" charset="0"/>
                <a:hlinkClick r:id="rId4" tooltip="Limbah"/>
              </a:rPr>
              <a:t>limbah</a:t>
            </a:r>
            <a:r>
              <a:rPr lang="en-ID" sz="1600" b="0" i="0" dirty="0">
                <a:solidFill>
                  <a:srgbClr val="202122"/>
                </a:solidFill>
                <a:effectLst/>
                <a:latin typeface="Arial" panose="020B0604020202020204" pitchFamily="34" charset="0"/>
              </a:rPr>
              <a:t>.</a:t>
            </a:r>
            <a:endParaRPr lang="en-ID" sz="1600" dirty="0"/>
          </a:p>
        </p:txBody>
      </p:sp>
      <p:sp>
        <p:nvSpPr>
          <p:cNvPr id="6" name="TextBox 5">
            <a:extLst>
              <a:ext uri="{FF2B5EF4-FFF2-40B4-BE49-F238E27FC236}">
                <a16:creationId xmlns:a16="http://schemas.microsoft.com/office/drawing/2014/main" id="{C2B1A664-B58A-7FD2-63A1-625215D306C2}"/>
              </a:ext>
            </a:extLst>
          </p:cNvPr>
          <p:cNvSpPr txBox="1"/>
          <p:nvPr/>
        </p:nvSpPr>
        <p:spPr>
          <a:xfrm>
            <a:off x="145775" y="2265159"/>
            <a:ext cx="9356034" cy="1815882"/>
          </a:xfrm>
          <a:prstGeom prst="rect">
            <a:avLst/>
          </a:prstGeom>
          <a:noFill/>
        </p:spPr>
        <p:txBody>
          <a:bodyPr wrap="square">
            <a:spAutoFit/>
          </a:bodyPr>
          <a:lstStyle/>
          <a:p>
            <a:pPr algn="just"/>
            <a:r>
              <a:rPr lang="en-ID" sz="1600" b="1" i="0" dirty="0">
                <a:solidFill>
                  <a:srgbClr val="FFC000"/>
                </a:solidFill>
                <a:effectLst/>
                <a:latin typeface="Arial" panose="020B0604020202020204" pitchFamily="34" charset="0"/>
              </a:rPr>
              <a:t>Hari </a:t>
            </a:r>
            <a:r>
              <a:rPr lang="en-ID" sz="1600" b="1" i="0" dirty="0" err="1">
                <a:solidFill>
                  <a:srgbClr val="FFC000"/>
                </a:solidFill>
                <a:effectLst/>
                <a:latin typeface="Arial" panose="020B0604020202020204" pitchFamily="34" charset="0"/>
              </a:rPr>
              <a:t>Bersih-bersih</a:t>
            </a:r>
            <a:r>
              <a:rPr lang="en-ID" sz="1600" b="1" i="0" dirty="0">
                <a:solidFill>
                  <a:srgbClr val="FFC000"/>
                </a:solidFill>
                <a:effectLst/>
                <a:latin typeface="Arial" panose="020B0604020202020204" pitchFamily="34" charset="0"/>
              </a:rPr>
              <a:t> </a:t>
            </a:r>
            <a:r>
              <a:rPr lang="en-ID" sz="1600" b="1" i="0" dirty="0" err="1">
                <a:solidFill>
                  <a:srgbClr val="FFC000"/>
                </a:solidFill>
                <a:effectLst/>
                <a:latin typeface="Arial" panose="020B0604020202020204" pitchFamily="34" charset="0"/>
              </a:rPr>
              <a:t>Sedunia</a:t>
            </a:r>
            <a:r>
              <a:rPr lang="en-ID" sz="1600" b="0" i="0" dirty="0">
                <a:solidFill>
                  <a:srgbClr val="FFC000"/>
                </a:solidFill>
                <a:effectLst/>
                <a:latin typeface="Arial" panose="020B0604020202020204" pitchFamily="34" charset="0"/>
              </a:rPr>
              <a:t> </a:t>
            </a:r>
            <a:r>
              <a:rPr lang="en-ID" sz="1600" b="0" i="0" dirty="0">
                <a:solidFill>
                  <a:srgbClr val="202122"/>
                </a:solidFill>
                <a:effectLst/>
                <a:latin typeface="Arial" panose="020B0604020202020204" pitchFamily="34" charset="0"/>
              </a:rPr>
              <a:t>(</a:t>
            </a:r>
            <a:r>
              <a:rPr lang="en-ID" sz="1600" b="0" i="0" dirty="0" err="1">
                <a:solidFill>
                  <a:srgbClr val="202122"/>
                </a:solidFill>
                <a:effectLst/>
                <a:latin typeface="Arial" panose="020B0604020202020204" pitchFamily="34" charset="0"/>
              </a:rPr>
              <a:t>Inggris</a:t>
            </a:r>
            <a:r>
              <a:rPr lang="en-ID" sz="1600" b="0" i="0" dirty="0">
                <a:solidFill>
                  <a:srgbClr val="202122"/>
                </a:solidFill>
                <a:effectLst/>
                <a:latin typeface="Arial" panose="020B0604020202020204" pitchFamily="34" charset="0"/>
              </a:rPr>
              <a:t>: </a:t>
            </a:r>
            <a:r>
              <a:rPr lang="en-ID" sz="1600" b="0" i="1" dirty="0">
                <a:solidFill>
                  <a:srgbClr val="202122"/>
                </a:solidFill>
                <a:effectLst/>
                <a:latin typeface="Arial" panose="020B0604020202020204" pitchFamily="34" charset="0"/>
              </a:rPr>
              <a:t>World Cleanup Day</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adalah</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aksi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sosial</a:t>
            </a:r>
            <a:r>
              <a:rPr lang="en-ID" sz="1600" b="0" i="0" dirty="0">
                <a:solidFill>
                  <a:srgbClr val="202122"/>
                </a:solidFill>
                <a:effectLst/>
                <a:latin typeface="Arial" panose="020B0604020202020204" pitchFamily="34" charset="0"/>
              </a:rPr>
              <a:t> global </a:t>
            </a:r>
            <a:r>
              <a:rPr lang="en-ID" sz="1600" b="0" i="0" dirty="0" err="1">
                <a:solidFill>
                  <a:srgbClr val="202122"/>
                </a:solidFill>
                <a:effectLst/>
                <a:latin typeface="Arial" panose="020B0604020202020204" pitchFamily="34" charset="0"/>
              </a:rPr>
              <a:t>tahunan</a:t>
            </a:r>
            <a:r>
              <a:rPr lang="en-ID" sz="1600" b="0" i="0" dirty="0">
                <a:solidFill>
                  <a:srgbClr val="202122"/>
                </a:solidFill>
                <a:effectLst/>
                <a:latin typeface="Arial" panose="020B0604020202020204" pitchFamily="34" charset="0"/>
              </a:rPr>
              <a:t> yang </a:t>
            </a:r>
            <a:r>
              <a:rPr lang="en-ID" sz="1600" b="0" i="0" dirty="0" err="1">
                <a:solidFill>
                  <a:srgbClr val="202122"/>
                </a:solidFill>
                <a:effectLst/>
                <a:latin typeface="Arial" panose="020B0604020202020204" pitchFamily="34" charset="0"/>
              </a:rPr>
              <a:t>mengajak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masyarakat</a:t>
            </a:r>
            <a:r>
              <a:rPr lang="en-ID" sz="1600" b="0" i="0" dirty="0">
                <a:solidFill>
                  <a:srgbClr val="202122"/>
                </a:solidFill>
                <a:effectLst/>
                <a:latin typeface="Arial" panose="020B0604020202020204" pitchFamily="34" charset="0"/>
              </a:rPr>
              <a:t> di </a:t>
            </a:r>
            <a:r>
              <a:rPr lang="en-ID" sz="1600" b="0" i="0" dirty="0" err="1">
                <a:solidFill>
                  <a:srgbClr val="202122"/>
                </a:solidFill>
                <a:effectLst/>
                <a:latin typeface="Arial" panose="020B0604020202020204" pitchFamily="34" charset="0"/>
              </a:rPr>
              <a:t>seluruh</a:t>
            </a:r>
            <a:r>
              <a:rPr lang="en-ID" sz="1600" b="0" i="0" dirty="0">
                <a:solidFill>
                  <a:srgbClr val="202122"/>
                </a:solidFill>
                <a:effectLst/>
                <a:latin typeface="Arial" panose="020B0604020202020204" pitchFamily="34" charset="0"/>
              </a:rPr>
              <a:t> dunia </a:t>
            </a:r>
            <a:r>
              <a:rPr lang="en-ID" sz="1600" b="0" i="0" dirty="0" err="1">
                <a:solidFill>
                  <a:srgbClr val="202122"/>
                </a:solidFill>
                <a:effectLst/>
                <a:latin typeface="Arial" panose="020B0604020202020204" pitchFamily="34" charset="0"/>
              </a:rPr>
              <a:t>untuk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turut</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membersihkan</a:t>
            </a:r>
            <a:r>
              <a:rPr lang="en-ID" sz="1600" b="0" i="0" dirty="0">
                <a:solidFill>
                  <a:srgbClr val="202122"/>
                </a:solidFill>
                <a:effectLst/>
                <a:latin typeface="Arial" panose="020B0604020202020204" pitchFamily="34" charset="0"/>
              </a:rPr>
              <a:t> dan </a:t>
            </a:r>
            <a:r>
              <a:rPr lang="en-ID" sz="1600" b="0" i="0" dirty="0" err="1">
                <a:solidFill>
                  <a:srgbClr val="202122"/>
                </a:solidFill>
                <a:effectLst/>
                <a:latin typeface="Arial" panose="020B0604020202020204" pitchFamily="34" charset="0"/>
              </a:rPr>
              <a:t>menjaga</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kebersihan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bumi</a:t>
            </a:r>
            <a:r>
              <a:rPr lang="en-ID" sz="1600" b="0" i="0" dirty="0">
                <a:solidFill>
                  <a:srgbClr val="202122"/>
                </a:solidFill>
                <a:effectLst/>
                <a:latin typeface="Arial" panose="020B0604020202020204" pitchFamily="34" charset="0"/>
              </a:rPr>
              <a:t> yang </a:t>
            </a:r>
            <a:r>
              <a:rPr lang="en-ID" sz="1600" b="0" i="0" dirty="0" err="1">
                <a:solidFill>
                  <a:srgbClr val="202122"/>
                </a:solidFill>
                <a:effectLst/>
                <a:latin typeface="Arial" panose="020B0604020202020204" pitchFamily="34" charset="0"/>
              </a:rPr>
              <a:t>bertujuan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untuk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mengurangi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masalah</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limbah</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padat</a:t>
            </a:r>
            <a:r>
              <a:rPr lang="en-ID" sz="1600" b="0" i="0" dirty="0">
                <a:solidFill>
                  <a:srgbClr val="202122"/>
                </a:solidFill>
                <a:effectLst/>
                <a:latin typeface="Arial" panose="020B0604020202020204" pitchFamily="34" charset="0"/>
              </a:rPr>
              <a:t> dan </a:t>
            </a:r>
            <a:r>
              <a:rPr lang="en-ID" sz="1600" b="0" i="0" u="none" strike="noStrike" dirty="0" err="1">
                <a:solidFill>
                  <a:srgbClr val="3366CC"/>
                </a:solidFill>
                <a:effectLst/>
                <a:latin typeface="Arial" panose="020B0604020202020204" pitchFamily="34" charset="0"/>
                <a:hlinkClick r:id="rId5" tooltip="Sampah laut"/>
              </a:rPr>
              <a:t>sampah</a:t>
            </a:r>
            <a:r>
              <a:rPr lang="en-ID" sz="1600" b="0" i="0" u="none" strike="noStrike" dirty="0">
                <a:solidFill>
                  <a:srgbClr val="3366CC"/>
                </a:solidFill>
                <a:effectLst/>
                <a:latin typeface="Arial" panose="020B0604020202020204" pitchFamily="34" charset="0"/>
                <a:hlinkClick r:id="rId5" tooltip="Sampah laut"/>
              </a:rPr>
              <a:t> </a:t>
            </a:r>
            <a:r>
              <a:rPr lang="en-ID" sz="1600" b="0" i="0" u="none" strike="noStrike" dirty="0" err="1">
                <a:solidFill>
                  <a:srgbClr val="3366CC"/>
                </a:solidFill>
                <a:effectLst/>
                <a:latin typeface="Arial" panose="020B0604020202020204" pitchFamily="34" charset="0"/>
                <a:hlinkClick r:id="rId5" tooltip="Sampah laut"/>
              </a:rPr>
              <a:t>laut</a:t>
            </a:r>
            <a:r>
              <a:rPr lang="en-ID" sz="1600" b="0" i="0" dirty="0">
                <a:solidFill>
                  <a:srgbClr val="202122"/>
                </a:solidFill>
                <a:effectLst/>
                <a:latin typeface="Arial" panose="020B0604020202020204" pitchFamily="34" charset="0"/>
              </a:rPr>
              <a:t>.</a:t>
            </a:r>
            <a:r>
              <a:rPr lang="en-ID" sz="1600" b="0" i="0" u="none" strike="noStrike" baseline="30000" dirty="0">
                <a:solidFill>
                  <a:srgbClr val="3366CC"/>
                </a:solidFill>
                <a:effectLst/>
                <a:latin typeface="Arial" panose="020B0604020202020204" pitchFamily="34" charset="0"/>
                <a:hlinkClick r:id="rId6"/>
              </a:rPr>
              <a:t>[1]</a:t>
            </a:r>
            <a:endParaRPr lang="en-ID" sz="1600" b="0" i="0" dirty="0">
              <a:solidFill>
                <a:srgbClr val="202122"/>
              </a:solidFill>
              <a:effectLst/>
              <a:latin typeface="Arial" panose="020B0604020202020204" pitchFamily="34" charset="0"/>
            </a:endParaRPr>
          </a:p>
          <a:p>
            <a:pPr algn="just"/>
            <a:r>
              <a:rPr lang="en-ID" sz="1600" b="0" i="0" dirty="0" err="1">
                <a:solidFill>
                  <a:srgbClr val="202122"/>
                </a:solidFill>
                <a:effectLst/>
                <a:latin typeface="Arial" panose="020B0604020202020204" pitchFamily="34" charset="0"/>
              </a:rPr>
              <a:t>Aksi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ini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merupakan</a:t>
            </a:r>
            <a:r>
              <a:rPr lang="en-ID" sz="1600" b="0" i="0" dirty="0">
                <a:solidFill>
                  <a:srgbClr val="202122"/>
                </a:solidFill>
                <a:effectLst/>
                <a:latin typeface="Arial" panose="020B0604020202020204" pitchFamily="34" charset="0"/>
              </a:rPr>
              <a:t> acara global </a:t>
            </a:r>
            <a:r>
              <a:rPr lang="en-ID" sz="1600" b="0" i="0" dirty="0" err="1">
                <a:solidFill>
                  <a:srgbClr val="202122"/>
                </a:solidFill>
                <a:effectLst/>
                <a:latin typeface="Arial" panose="020B0604020202020204" pitchFamily="34" charset="0"/>
              </a:rPr>
              <a:t>terbesar</a:t>
            </a:r>
            <a:r>
              <a:rPr lang="en-ID" sz="1600" b="0" i="0" dirty="0">
                <a:solidFill>
                  <a:srgbClr val="202122"/>
                </a:solidFill>
                <a:effectLst/>
                <a:latin typeface="Arial" panose="020B0604020202020204" pitchFamily="34" charset="0"/>
              </a:rPr>
              <a:t> di </a:t>
            </a:r>
            <a:r>
              <a:rPr lang="en-ID" sz="1600" b="0" i="0" dirty="0" err="1">
                <a:solidFill>
                  <a:srgbClr val="202122"/>
                </a:solidFill>
                <a:effectLst/>
                <a:latin typeface="Arial" panose="020B0604020202020204" pitchFamily="34" charset="0"/>
              </a:rPr>
              <a:t>bawah</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organisasi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independen</a:t>
            </a:r>
            <a:r>
              <a:rPr lang="en-ID" sz="1600" b="0" i="0" dirty="0">
                <a:solidFill>
                  <a:srgbClr val="202122"/>
                </a:solidFill>
                <a:effectLst/>
                <a:latin typeface="Arial" panose="020B0604020202020204" pitchFamily="34" charset="0"/>
              </a:rPr>
              <a:t> </a:t>
            </a:r>
            <a:r>
              <a:rPr lang="en-ID" sz="1600" b="0" i="1" dirty="0">
                <a:solidFill>
                  <a:srgbClr val="202122"/>
                </a:solidFill>
                <a:effectLst/>
                <a:latin typeface="Arial" panose="020B0604020202020204" pitchFamily="34" charset="0"/>
              </a:rPr>
              <a:t>Let's Do It World</a:t>
            </a:r>
            <a:r>
              <a:rPr lang="en-ID" sz="1600" b="0" i="0" dirty="0">
                <a:solidFill>
                  <a:srgbClr val="202122"/>
                </a:solidFill>
                <a:effectLst/>
                <a:latin typeface="Arial" panose="020B0604020202020204" pitchFamily="34" charset="0"/>
              </a:rPr>
              <a:t> (LDIW). </a:t>
            </a:r>
            <a:r>
              <a:rPr lang="en-ID" sz="1600" b="0" i="0" dirty="0" err="1">
                <a:solidFill>
                  <a:srgbClr val="202122"/>
                </a:solidFill>
                <a:effectLst/>
                <a:latin typeface="Arial" panose="020B0604020202020204" pitchFamily="34" charset="0"/>
              </a:rPr>
              <a:t>Melibatkan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lebih</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dari</a:t>
            </a:r>
            <a:r>
              <a:rPr lang="en-ID" sz="1600" b="0" i="0" dirty="0">
                <a:solidFill>
                  <a:srgbClr val="202122"/>
                </a:solidFill>
                <a:effectLst/>
                <a:latin typeface="Arial" panose="020B0604020202020204" pitchFamily="34" charset="0"/>
              </a:rPr>
              <a:t> 180 negara, </a:t>
            </a:r>
            <a:r>
              <a:rPr lang="en-ID" sz="1600" b="0" i="0" dirty="0" err="1">
                <a:solidFill>
                  <a:srgbClr val="202122"/>
                </a:solidFill>
                <a:effectLst/>
                <a:latin typeface="Arial" panose="020B0604020202020204" pitchFamily="34" charset="0"/>
              </a:rPr>
              <a:t>setiap</a:t>
            </a:r>
            <a:r>
              <a:rPr lang="en-ID" sz="1600" b="0" i="0" dirty="0">
                <a:solidFill>
                  <a:srgbClr val="202122"/>
                </a:solidFill>
                <a:effectLst/>
                <a:latin typeface="Arial" panose="020B0604020202020204" pitchFamily="34" charset="0"/>
              </a:rPr>
              <a:t> negara yang </a:t>
            </a:r>
            <a:r>
              <a:rPr lang="en-ID" sz="1600" b="0" i="0" dirty="0" err="1">
                <a:solidFill>
                  <a:srgbClr val="202122"/>
                </a:solidFill>
                <a:effectLst/>
                <a:latin typeface="Arial" panose="020B0604020202020204" pitchFamily="34" charset="0"/>
              </a:rPr>
              <a:t>terdaftar</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akan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memiliki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koordinator</a:t>
            </a:r>
            <a:r>
              <a:rPr lang="en-ID" sz="1600" b="0" i="0" dirty="0">
                <a:solidFill>
                  <a:srgbClr val="202122"/>
                </a:solidFill>
                <a:effectLst/>
                <a:latin typeface="Arial" panose="020B0604020202020204" pitchFamily="34" charset="0"/>
              </a:rPr>
              <a:t> yang </a:t>
            </a:r>
            <a:r>
              <a:rPr lang="en-ID" sz="1600" b="0" i="0" dirty="0" err="1">
                <a:solidFill>
                  <a:srgbClr val="202122"/>
                </a:solidFill>
                <a:effectLst/>
                <a:latin typeface="Arial" panose="020B0604020202020204" pitchFamily="34" charset="0"/>
              </a:rPr>
              <a:t>bertugas</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untuk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menghimpun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mengajak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masyarakat</a:t>
            </a:r>
            <a:r>
              <a:rPr lang="en-ID" sz="1600" b="0" i="0" dirty="0">
                <a:solidFill>
                  <a:srgbClr val="202122"/>
                </a:solidFill>
                <a:effectLst/>
                <a:latin typeface="Arial" panose="020B0604020202020204" pitchFamily="34" charset="0"/>
              </a:rPr>
              <a:t>, dan </a:t>
            </a:r>
            <a:r>
              <a:rPr lang="en-ID" sz="1600" b="0" i="0" dirty="0" err="1">
                <a:solidFill>
                  <a:srgbClr val="202122"/>
                </a:solidFill>
                <a:effectLst/>
                <a:latin typeface="Arial" panose="020B0604020202020204" pitchFamily="34" charset="0"/>
              </a:rPr>
              <a:t>mengatur</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berjalannya</a:t>
            </a:r>
            <a:r>
              <a:rPr lang="en-ID" sz="1600" b="0" i="0" dirty="0">
                <a:solidFill>
                  <a:srgbClr val="202122"/>
                </a:solidFill>
                <a:effectLst/>
                <a:latin typeface="Arial" panose="020B0604020202020204" pitchFamily="34" charset="0"/>
              </a:rPr>
              <a:t> acara di </a:t>
            </a:r>
            <a:r>
              <a:rPr lang="en-ID" sz="1600" b="0" i="0" dirty="0" err="1">
                <a:solidFill>
                  <a:srgbClr val="202122"/>
                </a:solidFill>
                <a:effectLst/>
                <a:latin typeface="Arial" panose="020B0604020202020204" pitchFamily="34" charset="0"/>
              </a:rPr>
              <a:t>negaranya</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untuk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memetakan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tantangan</a:t>
            </a:r>
            <a:r>
              <a:rPr lang="en-ID" sz="1600" b="0" i="0" dirty="0">
                <a:solidFill>
                  <a:srgbClr val="202122"/>
                </a:solidFill>
                <a:effectLst/>
                <a:latin typeface="Arial" panose="020B0604020202020204" pitchFamily="34" charset="0"/>
              </a:rPr>
              <a:t> dan </a:t>
            </a:r>
            <a:r>
              <a:rPr lang="en-ID" sz="1600" b="0" i="0" dirty="0" err="1">
                <a:solidFill>
                  <a:srgbClr val="202122"/>
                </a:solidFill>
                <a:effectLst/>
                <a:latin typeface="Arial" panose="020B0604020202020204" pitchFamily="34" charset="0"/>
              </a:rPr>
              <a:t>penyelesaian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masalah</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limbah</a:t>
            </a:r>
            <a:r>
              <a:rPr lang="en-ID" sz="1600" b="0" i="0" dirty="0">
                <a:solidFill>
                  <a:srgbClr val="202122"/>
                </a:solidFill>
                <a:effectLst/>
                <a:latin typeface="Arial" panose="020B0604020202020204" pitchFamily="34" charset="0"/>
              </a:rPr>
              <a:t> yang </a:t>
            </a:r>
            <a:r>
              <a:rPr lang="en-ID" sz="1600" b="0" i="0" dirty="0" err="1">
                <a:solidFill>
                  <a:srgbClr val="202122"/>
                </a:solidFill>
                <a:effectLst/>
                <a:latin typeface="Arial" panose="020B0604020202020204" pitchFamily="34" charset="0"/>
              </a:rPr>
              <a:t>kurang</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dikelola</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secara</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tepat</a:t>
            </a:r>
            <a:endParaRPr lang="en-ID" sz="1600" b="0" i="0" dirty="0">
              <a:solidFill>
                <a:srgbClr val="202122"/>
              </a:solidFill>
              <a:effectLst/>
              <a:latin typeface="Arial" panose="020B0604020202020204" pitchFamily="34" charset="0"/>
            </a:endParaRPr>
          </a:p>
        </p:txBody>
      </p:sp>
      <p:pic>
        <p:nvPicPr>
          <p:cNvPr id="1026" name="Picture 2" descr="Cara menggambar alat kebersihan ( sapu, pengki, sapu lidi, tempat sampah )  - YouTube">
            <a:extLst>
              <a:ext uri="{FF2B5EF4-FFF2-40B4-BE49-F238E27FC236}">
                <a16:creationId xmlns:a16="http://schemas.microsoft.com/office/drawing/2014/main" id="{77321515-0933-A45F-2102-B1A4A11CD6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982" y="4202551"/>
            <a:ext cx="2544417" cy="14312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angan Memegang Bumi Simpan Konsep Planet Poster Lingkungan Ilustrasi Stok  - Unduh Gambar Sekarang - iStock">
            <a:extLst>
              <a:ext uri="{FF2B5EF4-FFF2-40B4-BE49-F238E27FC236}">
                <a16:creationId xmlns:a16="http://schemas.microsoft.com/office/drawing/2014/main" id="{F1C63B28-9555-6A7B-C8AC-2BF989EF2E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30281" y="2071841"/>
            <a:ext cx="2050901" cy="1903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822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1837;p33">
            <a:extLst>
              <a:ext uri="{FF2B5EF4-FFF2-40B4-BE49-F238E27FC236}">
                <a16:creationId xmlns:a16="http://schemas.microsoft.com/office/drawing/2014/main" id="{C167AB3A-B89F-BB57-0096-88DD0B24EDA5}"/>
              </a:ext>
            </a:extLst>
          </p:cNvPr>
          <p:cNvGrpSpPr/>
          <p:nvPr/>
        </p:nvGrpSpPr>
        <p:grpSpPr>
          <a:xfrm>
            <a:off x="1422523" y="666064"/>
            <a:ext cx="10274968" cy="4908884"/>
            <a:chOff x="1126950" y="1147100"/>
            <a:chExt cx="6890100" cy="3585000"/>
          </a:xfrm>
          <a:solidFill>
            <a:schemeClr val="bg1"/>
          </a:solidFill>
        </p:grpSpPr>
        <p:sp>
          <p:nvSpPr>
            <p:cNvPr id="4" name="Google Shape;1838;p33">
              <a:extLst>
                <a:ext uri="{FF2B5EF4-FFF2-40B4-BE49-F238E27FC236}">
                  <a16:creationId xmlns:a16="http://schemas.microsoft.com/office/drawing/2014/main" id="{28FDA92E-3C01-5E09-3AF1-D3F7D13462D1}"/>
                </a:ext>
              </a:extLst>
            </p:cNvPr>
            <p:cNvSpPr/>
            <p:nvPr/>
          </p:nvSpPr>
          <p:spPr>
            <a:xfrm>
              <a:off x="1126950" y="1147100"/>
              <a:ext cx="6890100" cy="35850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Google Shape;1839;p33">
              <a:extLst>
                <a:ext uri="{FF2B5EF4-FFF2-40B4-BE49-F238E27FC236}">
                  <a16:creationId xmlns:a16="http://schemas.microsoft.com/office/drawing/2014/main" id="{1C9EAF47-AF25-7536-5D50-9CC0C5100E63}"/>
                </a:ext>
              </a:extLst>
            </p:cNvPr>
            <p:cNvCxnSpPr/>
            <p:nvPr/>
          </p:nvCxnSpPr>
          <p:spPr>
            <a:xfrm>
              <a:off x="1350622" y="2685503"/>
              <a:ext cx="6157500" cy="0"/>
            </a:xfrm>
            <a:prstGeom prst="straightConnector1">
              <a:avLst/>
            </a:prstGeom>
            <a:grpFill/>
            <a:ln w="38100" cap="flat" cmpd="sng">
              <a:solidFill>
                <a:srgbClr val="CCCCCC"/>
              </a:solidFill>
              <a:prstDash val="solid"/>
              <a:round/>
              <a:headEnd type="none" w="med" len="med"/>
              <a:tailEnd type="none" w="med" len="med"/>
            </a:ln>
          </p:spPr>
        </p:cxnSp>
      </p:grpSp>
      <p:sp>
        <p:nvSpPr>
          <p:cNvPr id="7" name="TextBox 6">
            <a:extLst>
              <a:ext uri="{FF2B5EF4-FFF2-40B4-BE49-F238E27FC236}">
                <a16:creationId xmlns:a16="http://schemas.microsoft.com/office/drawing/2014/main" id="{BFB9B419-77F1-3CF6-68E8-BF6792A85928}"/>
              </a:ext>
            </a:extLst>
          </p:cNvPr>
          <p:cNvSpPr txBox="1"/>
          <p:nvPr/>
        </p:nvSpPr>
        <p:spPr>
          <a:xfrm>
            <a:off x="1782581" y="902226"/>
            <a:ext cx="9748770" cy="1501117"/>
          </a:xfrm>
          <a:prstGeom prst="rect">
            <a:avLst/>
          </a:prstGeom>
          <a:noFill/>
        </p:spPr>
        <p:txBody>
          <a:bodyPr wrap="square">
            <a:spAutoFit/>
          </a:bodyPr>
          <a:lstStyle/>
          <a:p>
            <a:pPr>
              <a:lnSpc>
                <a:spcPct val="120000"/>
              </a:lnSpc>
            </a:pPr>
            <a:r>
              <a:rPr lang="en-US" sz="2400" b="1" dirty="0">
                <a:cs typeface="Calibri" panose="020F0502020204030204" pitchFamily="34" charset="0"/>
              </a:rPr>
              <a:t>Latar Belakang :</a:t>
            </a:r>
            <a:endParaRPr lang="en-US" sz="2400" dirty="0">
              <a:solidFill>
                <a:schemeClr val="tx1"/>
              </a:solidFill>
              <a:cs typeface="Calibri" panose="020F0502020204030204" pitchFamily="34" charset="0"/>
            </a:endParaRPr>
          </a:p>
          <a:p>
            <a:pPr>
              <a:lnSpc>
                <a:spcPct val="120000"/>
              </a:lnSpc>
              <a:spcAft>
                <a:spcPts val="0"/>
              </a:spcAft>
              <a:buFont typeface="Wingdings" panose="05000000000000000000" pitchFamily="2" charset="2"/>
              <a:buChar char="q"/>
            </a:pPr>
            <a:r>
              <a:rPr lang="en-US" dirty="0">
                <a:solidFill>
                  <a:schemeClr val="tx1"/>
                </a:solidFill>
                <a:cs typeface="Calibri" panose="020F0502020204030204" pitchFamily="34" charset="0"/>
              </a:rPr>
              <a:t> Hari </a:t>
            </a:r>
            <a:r>
              <a:rPr lang="en-US" dirty="0" err="1">
                <a:solidFill>
                  <a:schemeClr val="tx1"/>
                </a:solidFill>
                <a:cs typeface="Calibri" panose="020F0502020204030204" pitchFamily="34" charset="0"/>
              </a:rPr>
              <a:t>Bersih-bersih</a:t>
            </a:r>
            <a:r>
              <a:rPr lang="en-US" dirty="0">
                <a:solidFill>
                  <a:schemeClr val="tx1"/>
                </a:solidFill>
                <a:cs typeface="Calibri" panose="020F0502020204030204" pitchFamily="34" charset="0"/>
              </a:rPr>
              <a:t> </a:t>
            </a:r>
            <a:r>
              <a:rPr lang="en-US" dirty="0" err="1">
                <a:solidFill>
                  <a:schemeClr val="tx1"/>
                </a:solidFill>
                <a:cs typeface="Calibri" panose="020F0502020204030204" pitchFamily="34" charset="0"/>
              </a:rPr>
              <a:t>Sedunia</a:t>
            </a:r>
            <a:r>
              <a:rPr lang="en-US" dirty="0">
                <a:solidFill>
                  <a:schemeClr val="tx1"/>
                </a:solidFill>
                <a:cs typeface="Calibri" panose="020F0502020204030204" pitchFamily="34" charset="0"/>
              </a:rPr>
              <a:t> </a:t>
            </a:r>
            <a:r>
              <a:rPr lang="en-US" dirty="0" err="1">
                <a:solidFill>
                  <a:schemeClr val="tx1"/>
                </a:solidFill>
                <a:cs typeface="Calibri" panose="020F0502020204030204" pitchFamily="34" charset="0"/>
              </a:rPr>
              <a:t>tgl</a:t>
            </a:r>
            <a:r>
              <a:rPr lang="en-US" dirty="0">
                <a:solidFill>
                  <a:schemeClr val="tx1"/>
                </a:solidFill>
                <a:cs typeface="Calibri" panose="020F0502020204030204" pitchFamily="34" charset="0"/>
              </a:rPr>
              <a:t> 17 September 2023</a:t>
            </a:r>
          </a:p>
          <a:p>
            <a:pPr>
              <a:lnSpc>
                <a:spcPct val="120000"/>
              </a:lnSpc>
              <a:spcAft>
                <a:spcPts val="0"/>
              </a:spcAft>
              <a:buFont typeface="Wingdings" panose="05000000000000000000" pitchFamily="2" charset="2"/>
              <a:buChar char="q"/>
            </a:pPr>
            <a:r>
              <a:rPr lang="en-US" dirty="0">
                <a:cs typeface="Calibri" panose="020F0502020204030204" pitchFamily="34" charset="0"/>
              </a:rPr>
              <a:t> </a:t>
            </a:r>
            <a:r>
              <a:rPr lang="en-US" dirty="0" err="1">
                <a:solidFill>
                  <a:schemeClr val="tx1"/>
                </a:solidFill>
                <a:cs typeface="Calibri" panose="020F0502020204030204" pitchFamily="34" charset="0"/>
              </a:rPr>
              <a:t>Bentuk</a:t>
            </a:r>
            <a:r>
              <a:rPr lang="en-US" dirty="0">
                <a:solidFill>
                  <a:schemeClr val="tx1"/>
                </a:solidFill>
                <a:cs typeface="Calibri" panose="020F0502020204030204" pitchFamily="34" charset="0"/>
              </a:rPr>
              <a:t> tanggung jawab moral Perusahaan terhadap lingkungan </a:t>
            </a:r>
            <a:r>
              <a:rPr lang="en-US" dirty="0">
                <a:cs typeface="Calibri" panose="020F0502020204030204" pitchFamily="34" charset="0"/>
              </a:rPr>
              <a:t>h</a:t>
            </a:r>
            <a:r>
              <a:rPr lang="en-US" dirty="0">
                <a:solidFill>
                  <a:schemeClr val="tx1"/>
                </a:solidFill>
                <a:cs typeface="Calibri" panose="020F0502020204030204" pitchFamily="34" charset="0"/>
              </a:rPr>
              <a:t>idup, kesehatan  dan masyarakat</a:t>
            </a:r>
            <a:r>
              <a:rPr lang="en-US" dirty="0">
                <a:cs typeface="Calibri" panose="020F0502020204030204" pitchFamily="34" charset="0"/>
              </a:rPr>
              <a:t> </a:t>
            </a:r>
            <a:r>
              <a:rPr lang="en-US" dirty="0">
                <a:solidFill>
                  <a:schemeClr val="tx1"/>
                </a:solidFill>
                <a:cs typeface="Calibri" panose="020F0502020204030204" pitchFamily="34" charset="0"/>
              </a:rPr>
              <a:t>sekitarnya</a:t>
            </a:r>
          </a:p>
          <a:p>
            <a:pPr>
              <a:lnSpc>
                <a:spcPct val="120000"/>
              </a:lnSpc>
              <a:spcAft>
                <a:spcPts val="0"/>
              </a:spcAft>
              <a:buFont typeface="Wingdings" panose="05000000000000000000" pitchFamily="2" charset="2"/>
              <a:buChar char="q"/>
            </a:pPr>
            <a:r>
              <a:rPr lang="en-US" dirty="0">
                <a:solidFill>
                  <a:schemeClr val="tx1"/>
                </a:solidFill>
                <a:cs typeface="Calibri" panose="020F0502020204030204" pitchFamily="34" charset="0"/>
              </a:rPr>
              <a:t>  Aksi sosial nasional  tahunan yang mengajak peran </a:t>
            </a:r>
            <a:r>
              <a:rPr lang="en-US" dirty="0" err="1">
                <a:cs typeface="Calibri" panose="020F0502020204030204" pitchFamily="34" charset="0"/>
              </a:rPr>
              <a:t>k</a:t>
            </a:r>
            <a:r>
              <a:rPr lang="en-US" dirty="0" err="1">
                <a:solidFill>
                  <a:schemeClr val="tx1"/>
                </a:solidFill>
                <a:cs typeface="Calibri" panose="020F0502020204030204" pitchFamily="34" charset="0"/>
              </a:rPr>
              <a:t>aryawan</a:t>
            </a:r>
            <a:r>
              <a:rPr lang="en-US" dirty="0">
                <a:solidFill>
                  <a:schemeClr val="tx1"/>
                </a:solidFill>
                <a:cs typeface="Calibri" panose="020F0502020204030204" pitchFamily="34" charset="0"/>
              </a:rPr>
              <a:t> serta masyarakat</a:t>
            </a:r>
          </a:p>
        </p:txBody>
      </p:sp>
      <p:sp>
        <p:nvSpPr>
          <p:cNvPr id="8" name="Title 2">
            <a:extLst>
              <a:ext uri="{FF2B5EF4-FFF2-40B4-BE49-F238E27FC236}">
                <a16:creationId xmlns:a16="http://schemas.microsoft.com/office/drawing/2014/main" id="{240B9204-8622-A494-0B3A-6D6CD957A0D6}"/>
              </a:ext>
            </a:extLst>
          </p:cNvPr>
          <p:cNvSpPr txBox="1">
            <a:spLocks/>
          </p:cNvSpPr>
          <p:nvPr/>
        </p:nvSpPr>
        <p:spPr>
          <a:xfrm>
            <a:off x="0" y="-152927"/>
            <a:ext cx="12192000" cy="727100"/>
          </a:xfrm>
          <a:prstGeom prst="rect">
            <a:avLst/>
          </a:prstGeom>
          <a:solidFill>
            <a:srgbClr val="92D050"/>
          </a:solidFill>
        </p:spPr>
        <p:txBody>
          <a:bodyPr vert="horz" lIns="91440" tIns="45720" rIns="91440" bIns="45720" rtlCol="0" anchor="t">
            <a:normAutofit fontScale="97500"/>
          </a:bodyPr>
          <a:lstStyle>
            <a:lvl1pPr algn="l" defTabSz="457200" rtl="0" eaLnBrk="1" latinLnBrk="0" hangingPunct="1">
              <a:lnSpc>
                <a:spcPct val="100000"/>
              </a:lnSpc>
              <a:spcBef>
                <a:spcPct val="0"/>
              </a:spcBef>
              <a:buNone/>
              <a:defRPr sz="4000" b="1"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    Background &amp; Objectives</a:t>
            </a:r>
            <a:endParaRPr lang="en-ID" dirty="0">
              <a:solidFill>
                <a:schemeClr val="tx1"/>
              </a:solidFill>
            </a:endParaRPr>
          </a:p>
        </p:txBody>
      </p:sp>
      <p:sp>
        <p:nvSpPr>
          <p:cNvPr id="9" name="Content Placeholder 3">
            <a:extLst>
              <a:ext uri="{FF2B5EF4-FFF2-40B4-BE49-F238E27FC236}">
                <a16:creationId xmlns:a16="http://schemas.microsoft.com/office/drawing/2014/main" id="{9C5784FB-1714-E316-7A6C-B482CD00BD37}"/>
              </a:ext>
            </a:extLst>
          </p:cNvPr>
          <p:cNvSpPr txBox="1">
            <a:spLocks/>
          </p:cNvSpPr>
          <p:nvPr/>
        </p:nvSpPr>
        <p:spPr>
          <a:xfrm>
            <a:off x="1768396" y="2931180"/>
            <a:ext cx="9001081" cy="2485163"/>
          </a:xfrm>
          <a:prstGeom prst="rect">
            <a:avLst/>
          </a:prstGeom>
        </p:spPr>
        <p:txBody>
          <a:bodyP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400" kern="1200">
                <a:solidFill>
                  <a:schemeClr val="tx1">
                    <a:lumMod val="75000"/>
                    <a:lumOff val="25000"/>
                  </a:schemeClr>
                </a:solidFill>
                <a:latin typeface="+mn-lt"/>
                <a:ea typeface="+mn-ea"/>
                <a:cs typeface="+mn-cs"/>
              </a:defRPr>
            </a:lvl1pPr>
            <a:lvl2pPr marL="539750" indent="-215900" algn="l" defTabSz="457200" rtl="0" eaLnBrk="1" latinLnBrk="0" hangingPunct="1">
              <a:spcBef>
                <a:spcPct val="20000"/>
              </a:spcBef>
              <a:spcAft>
                <a:spcPts val="600"/>
              </a:spcAft>
              <a:buClr>
                <a:schemeClr val="accent4"/>
              </a:buClr>
              <a:buSzPct val="92000"/>
              <a:buFont typeface="Wingdings 2" panose="05020102010507070707" pitchFamily="18" charset="2"/>
              <a:buChar char=""/>
              <a:defRPr sz="2000" kern="1200">
                <a:solidFill>
                  <a:schemeClr val="tx1">
                    <a:lumMod val="75000"/>
                    <a:lumOff val="25000"/>
                  </a:schemeClr>
                </a:solidFill>
                <a:latin typeface="+mn-lt"/>
                <a:ea typeface="+mn-ea"/>
                <a:cs typeface="+mn-cs"/>
              </a:defRPr>
            </a:lvl2pPr>
            <a:lvl3pPr marL="803275" indent="-174625" algn="l" defTabSz="457200" rtl="0" eaLnBrk="1" latinLnBrk="0" hangingPunct="1">
              <a:spcBef>
                <a:spcPct val="20000"/>
              </a:spcBef>
              <a:spcAft>
                <a:spcPts val="600"/>
              </a:spcAft>
              <a:buClr>
                <a:schemeClr val="accent4">
                  <a:lumMod val="75000"/>
                </a:schemeClr>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3pPr>
            <a:lvl4pPr marL="1081088" indent="-180975" algn="l" defTabSz="457200" rtl="0" eaLnBrk="1" latinLnBrk="0" hangingPunct="1">
              <a:spcBef>
                <a:spcPct val="20000"/>
              </a:spcBef>
              <a:spcAft>
                <a:spcPts val="600"/>
              </a:spcAft>
              <a:buClr>
                <a:schemeClr val="tx2">
                  <a:lumMod val="75000"/>
                  <a:lumOff val="25000"/>
                </a:schemeClr>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nSpc>
                <a:spcPct val="120000"/>
              </a:lnSpc>
              <a:spcBef>
                <a:spcPts val="0"/>
              </a:spcBef>
              <a:spcAft>
                <a:spcPts val="0"/>
              </a:spcAft>
              <a:buNone/>
            </a:pPr>
            <a:r>
              <a:rPr lang="en-US" b="1" dirty="0">
                <a:solidFill>
                  <a:schemeClr val="tx1"/>
                </a:solidFill>
                <a:cs typeface="Calibri" panose="020F0502020204030204" pitchFamily="34" charset="0"/>
              </a:rPr>
              <a:t>Tujuan :</a:t>
            </a:r>
            <a:endParaRPr lang="en-ID" b="1" dirty="0">
              <a:solidFill>
                <a:schemeClr val="tx1"/>
              </a:solidFill>
              <a:cs typeface="Calibri" panose="020F0502020204030204" pitchFamily="34" charset="0"/>
            </a:endParaRPr>
          </a:p>
          <a:p>
            <a:pPr>
              <a:lnSpc>
                <a:spcPct val="120000"/>
              </a:lnSpc>
              <a:spcBef>
                <a:spcPts val="0"/>
              </a:spcBef>
              <a:spcAft>
                <a:spcPts val="0"/>
              </a:spcAft>
              <a:buFont typeface="Wingdings" panose="05000000000000000000" pitchFamily="2" charset="2"/>
              <a:buChar char="q"/>
            </a:pPr>
            <a:r>
              <a:rPr lang="en-US" sz="1800" dirty="0">
                <a:solidFill>
                  <a:schemeClr val="tx1"/>
                </a:solidFill>
                <a:cs typeface="Calibri" panose="020F0502020204030204" pitchFamily="34" charset="0"/>
              </a:rPr>
              <a:t>Program Perusahaan terkait lingkungan dan kesehatan terpenuhi</a:t>
            </a:r>
          </a:p>
          <a:p>
            <a:pPr>
              <a:lnSpc>
                <a:spcPct val="120000"/>
              </a:lnSpc>
              <a:spcBef>
                <a:spcPts val="0"/>
              </a:spcBef>
              <a:spcAft>
                <a:spcPts val="0"/>
              </a:spcAft>
              <a:buFont typeface="Wingdings" panose="05000000000000000000" pitchFamily="2" charset="2"/>
              <a:buChar char="q"/>
            </a:pPr>
            <a:r>
              <a:rPr lang="en-US" sz="1800" dirty="0">
                <a:solidFill>
                  <a:schemeClr val="tx1"/>
                </a:solidFill>
                <a:cs typeface="Calibri" panose="020F0502020204030204" pitchFamily="34" charset="0"/>
              </a:rPr>
              <a:t>Program CSR Perusahaan regular terlaksana</a:t>
            </a:r>
          </a:p>
          <a:p>
            <a:pPr>
              <a:lnSpc>
                <a:spcPct val="120000"/>
              </a:lnSpc>
              <a:spcBef>
                <a:spcPts val="0"/>
              </a:spcBef>
              <a:spcAft>
                <a:spcPts val="0"/>
              </a:spcAft>
              <a:buFont typeface="Wingdings" panose="05000000000000000000" pitchFamily="2" charset="2"/>
              <a:buChar char="q"/>
            </a:pPr>
            <a:r>
              <a:rPr lang="en-US" sz="1800" dirty="0">
                <a:solidFill>
                  <a:schemeClr val="tx1"/>
                </a:solidFill>
                <a:cs typeface="Calibri" panose="020F0502020204030204" pitchFamily="34" charset="0"/>
              </a:rPr>
              <a:t>Membangun engagement dengan masyarakat sekitar &amp; pemerintah daerah setempat khususnya Dinas Lingkungan Hidup.</a:t>
            </a:r>
          </a:p>
          <a:p>
            <a:pPr>
              <a:lnSpc>
                <a:spcPct val="120000"/>
              </a:lnSpc>
              <a:spcBef>
                <a:spcPts val="0"/>
              </a:spcBef>
              <a:spcAft>
                <a:spcPts val="0"/>
              </a:spcAft>
              <a:buFont typeface="Wingdings" panose="05000000000000000000" pitchFamily="2" charset="2"/>
              <a:buChar char="q"/>
            </a:pPr>
            <a:endParaRPr lang="en-US" sz="1800" dirty="0">
              <a:solidFill>
                <a:schemeClr val="tx1"/>
              </a:solidFill>
              <a:cs typeface="Calibri" panose="020F0502020204030204" pitchFamily="34" charset="0"/>
            </a:endParaRPr>
          </a:p>
          <a:p>
            <a:pPr>
              <a:lnSpc>
                <a:spcPct val="120000"/>
              </a:lnSpc>
              <a:spcBef>
                <a:spcPts val="0"/>
              </a:spcBef>
              <a:spcAft>
                <a:spcPts val="0"/>
              </a:spcAft>
              <a:buFont typeface="Wingdings" panose="05000000000000000000" pitchFamily="2" charset="2"/>
              <a:buChar char="q"/>
            </a:pPr>
            <a:endParaRPr lang="en-US" sz="1800" dirty="0">
              <a:solidFill>
                <a:schemeClr val="tx1"/>
              </a:solidFill>
            </a:endParaRPr>
          </a:p>
          <a:p>
            <a:pPr marL="0" indent="0">
              <a:buFont typeface="Wingdings 2" panose="05020102010507070707" pitchFamily="18" charset="2"/>
              <a:buNone/>
            </a:pPr>
            <a:endParaRPr lang="en-US" sz="1800" dirty="0">
              <a:solidFill>
                <a:schemeClr val="tx1"/>
              </a:solidFill>
            </a:endParaRPr>
          </a:p>
          <a:p>
            <a:endParaRPr lang="en-ID" sz="1800" dirty="0">
              <a:solidFill>
                <a:schemeClr val="tx1"/>
              </a:solidFill>
            </a:endParaRPr>
          </a:p>
        </p:txBody>
      </p:sp>
      <p:pic>
        <p:nvPicPr>
          <p:cNvPr id="1026" name="Picture 2" descr="World Cleanup Day 2023">
            <a:extLst>
              <a:ext uri="{FF2B5EF4-FFF2-40B4-BE49-F238E27FC236}">
                <a16:creationId xmlns:a16="http://schemas.microsoft.com/office/drawing/2014/main" id="{DDE74564-E1C5-6EAA-0C92-01BF183B52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12" y="4611757"/>
            <a:ext cx="1715989" cy="1212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214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7"/>
        <p:cNvGrpSpPr/>
        <p:nvPr/>
      </p:nvGrpSpPr>
      <p:grpSpPr>
        <a:xfrm>
          <a:off x="0" y="0"/>
          <a:ext cx="0" cy="0"/>
          <a:chOff x="0" y="0"/>
          <a:chExt cx="0" cy="0"/>
        </a:xfrm>
      </p:grpSpPr>
      <p:sp>
        <p:nvSpPr>
          <p:cNvPr id="4" name="Title 2">
            <a:extLst>
              <a:ext uri="{FF2B5EF4-FFF2-40B4-BE49-F238E27FC236}">
                <a16:creationId xmlns:a16="http://schemas.microsoft.com/office/drawing/2014/main" id="{885D1A3C-37A1-1E3A-4AFC-751032358DE0}"/>
              </a:ext>
            </a:extLst>
          </p:cNvPr>
          <p:cNvSpPr txBox="1">
            <a:spLocks/>
          </p:cNvSpPr>
          <p:nvPr/>
        </p:nvSpPr>
        <p:spPr>
          <a:xfrm>
            <a:off x="0" y="-14234"/>
            <a:ext cx="12192000" cy="608676"/>
          </a:xfrm>
          <a:prstGeom prst="rect">
            <a:avLst/>
          </a:prstGeom>
          <a:solidFill>
            <a:srgbClr val="92D050"/>
          </a:solidFill>
        </p:spPr>
        <p:txBody>
          <a:bodyPr vert="horz" lIns="91440" tIns="45720" rIns="91440" bIns="45720" rtlCol="0" anchor="t">
            <a:normAutofit fontScale="90000" lnSpcReduction="10000"/>
          </a:bodyPr>
          <a:lstStyle>
            <a:lvl1pPr algn="l" defTabSz="457200" rtl="0" eaLnBrk="1" latinLnBrk="0" hangingPunct="1">
              <a:lnSpc>
                <a:spcPct val="100000"/>
              </a:lnSpc>
              <a:spcBef>
                <a:spcPct val="0"/>
              </a:spcBef>
              <a:buNone/>
              <a:defRPr sz="4000" b="1"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    Pre-Event</a:t>
            </a:r>
            <a:endParaRPr lang="en-ID" dirty="0">
              <a:solidFill>
                <a:schemeClr val="tx1"/>
              </a:solidFill>
            </a:endParaRPr>
          </a:p>
        </p:txBody>
      </p:sp>
      <p:grpSp>
        <p:nvGrpSpPr>
          <p:cNvPr id="17" name="Google Shape;1329;p29">
            <a:extLst>
              <a:ext uri="{FF2B5EF4-FFF2-40B4-BE49-F238E27FC236}">
                <a16:creationId xmlns:a16="http://schemas.microsoft.com/office/drawing/2014/main" id="{85CF1F1C-6F55-BE5C-EA3B-E2D82165F1D6}"/>
              </a:ext>
            </a:extLst>
          </p:cNvPr>
          <p:cNvGrpSpPr/>
          <p:nvPr/>
        </p:nvGrpSpPr>
        <p:grpSpPr>
          <a:xfrm>
            <a:off x="4190266" y="1859576"/>
            <a:ext cx="3163805" cy="3546940"/>
            <a:chOff x="474547" y="1938467"/>
            <a:chExt cx="1629778" cy="1722581"/>
          </a:xfrm>
        </p:grpSpPr>
        <p:grpSp>
          <p:nvGrpSpPr>
            <p:cNvPr id="18" name="Google Shape;1330;p29">
              <a:extLst>
                <a:ext uri="{FF2B5EF4-FFF2-40B4-BE49-F238E27FC236}">
                  <a16:creationId xmlns:a16="http://schemas.microsoft.com/office/drawing/2014/main" id="{E241E113-2F75-E50D-E27E-CBB2180A80A0}"/>
                </a:ext>
              </a:extLst>
            </p:cNvPr>
            <p:cNvGrpSpPr/>
            <p:nvPr/>
          </p:nvGrpSpPr>
          <p:grpSpPr>
            <a:xfrm rot="-320069">
              <a:off x="474547" y="1938467"/>
              <a:ext cx="1629778" cy="1722581"/>
              <a:chOff x="1510375" y="1290050"/>
              <a:chExt cx="1345650" cy="1422275"/>
            </a:xfrm>
          </p:grpSpPr>
          <p:sp>
            <p:nvSpPr>
              <p:cNvPr id="22" name="Google Shape;1331;p29">
                <a:extLst>
                  <a:ext uri="{FF2B5EF4-FFF2-40B4-BE49-F238E27FC236}">
                    <a16:creationId xmlns:a16="http://schemas.microsoft.com/office/drawing/2014/main" id="{D942D662-F02C-7488-D1BD-0A742944825A}"/>
                  </a:ext>
                </a:extLst>
              </p:cNvPr>
              <p:cNvSpPr/>
              <p:nvPr/>
            </p:nvSpPr>
            <p:spPr>
              <a:xfrm>
                <a:off x="1510375" y="1366275"/>
                <a:ext cx="1345650" cy="1346050"/>
              </a:xfrm>
              <a:custGeom>
                <a:avLst/>
                <a:gdLst/>
                <a:ahLst/>
                <a:cxnLst/>
                <a:rect l="l" t="t" r="r" b="b"/>
                <a:pathLst>
                  <a:path w="53826" h="53842" extrusionOk="0">
                    <a:moveTo>
                      <a:pt x="3104" y="0"/>
                    </a:moveTo>
                    <a:cubicBezTo>
                      <a:pt x="1380" y="0"/>
                      <a:pt x="0" y="1442"/>
                      <a:pt x="47" y="3229"/>
                    </a:cubicBezTo>
                    <a:lnTo>
                      <a:pt x="1254" y="50613"/>
                    </a:lnTo>
                    <a:cubicBezTo>
                      <a:pt x="1301" y="52400"/>
                      <a:pt x="2759" y="53842"/>
                      <a:pt x="4499" y="53842"/>
                    </a:cubicBezTo>
                    <a:lnTo>
                      <a:pt x="50707" y="53842"/>
                    </a:lnTo>
                    <a:cubicBezTo>
                      <a:pt x="52447" y="53842"/>
                      <a:pt x="53826" y="52400"/>
                      <a:pt x="53779" y="50613"/>
                    </a:cubicBezTo>
                    <a:lnTo>
                      <a:pt x="52556" y="3229"/>
                    </a:lnTo>
                    <a:cubicBezTo>
                      <a:pt x="52525" y="1442"/>
                      <a:pt x="51067" y="0"/>
                      <a:pt x="49327" y="0"/>
                    </a:cubicBezTo>
                    <a:close/>
                  </a:path>
                </a:pathLst>
              </a:custGeom>
              <a:solidFill>
                <a:srgbClr val="D7D7D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332;p29">
                <a:extLst>
                  <a:ext uri="{FF2B5EF4-FFF2-40B4-BE49-F238E27FC236}">
                    <a16:creationId xmlns:a16="http://schemas.microsoft.com/office/drawing/2014/main" id="{DDE5D42F-D379-F89F-D31C-E05B5EA1B6D7}"/>
                  </a:ext>
                </a:extLst>
              </p:cNvPr>
              <p:cNvSpPr/>
              <p:nvPr/>
            </p:nvSpPr>
            <p:spPr>
              <a:xfrm>
                <a:off x="1512622" y="1348145"/>
                <a:ext cx="1313150" cy="1312750"/>
              </a:xfrm>
              <a:custGeom>
                <a:avLst/>
                <a:gdLst/>
                <a:ahLst/>
                <a:cxnLst/>
                <a:rect l="l" t="t" r="r" b="b"/>
                <a:pathLst>
                  <a:path w="52526" h="52510" extrusionOk="0">
                    <a:moveTo>
                      <a:pt x="3151" y="1"/>
                    </a:moveTo>
                    <a:cubicBezTo>
                      <a:pt x="1411" y="1"/>
                      <a:pt x="0" y="1412"/>
                      <a:pt x="0" y="3151"/>
                    </a:cubicBezTo>
                    <a:lnTo>
                      <a:pt x="0" y="49375"/>
                    </a:lnTo>
                    <a:cubicBezTo>
                      <a:pt x="0" y="51099"/>
                      <a:pt x="1411" y="52510"/>
                      <a:pt x="3151" y="52510"/>
                    </a:cubicBezTo>
                    <a:lnTo>
                      <a:pt x="49375" y="52510"/>
                    </a:lnTo>
                    <a:cubicBezTo>
                      <a:pt x="51114" y="52510"/>
                      <a:pt x="52525" y="51099"/>
                      <a:pt x="52525" y="49375"/>
                    </a:cubicBezTo>
                    <a:lnTo>
                      <a:pt x="52525" y="3151"/>
                    </a:lnTo>
                    <a:cubicBezTo>
                      <a:pt x="52525" y="1412"/>
                      <a:pt x="51114" y="1"/>
                      <a:pt x="49375" y="1"/>
                    </a:cubicBezTo>
                    <a:close/>
                  </a:path>
                </a:pathLst>
              </a:custGeom>
              <a:solidFill>
                <a:srgbClr val="FFE2C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333;p29">
                <a:extLst>
                  <a:ext uri="{FF2B5EF4-FFF2-40B4-BE49-F238E27FC236}">
                    <a16:creationId xmlns:a16="http://schemas.microsoft.com/office/drawing/2014/main" id="{C978231A-0C9E-7369-5A60-003571C2606F}"/>
                  </a:ext>
                </a:extLst>
              </p:cNvPr>
              <p:cNvSpPr/>
              <p:nvPr/>
            </p:nvSpPr>
            <p:spPr>
              <a:xfrm>
                <a:off x="1636950" y="1622550"/>
                <a:ext cx="1047450" cy="15700"/>
              </a:xfrm>
              <a:custGeom>
                <a:avLst/>
                <a:gdLst/>
                <a:ahLst/>
                <a:cxnLst/>
                <a:rect l="l" t="t" r="r" b="b"/>
                <a:pathLst>
                  <a:path w="41898" h="628" extrusionOk="0">
                    <a:moveTo>
                      <a:pt x="0" y="0"/>
                    </a:moveTo>
                    <a:lnTo>
                      <a:pt x="0" y="627"/>
                    </a:lnTo>
                    <a:lnTo>
                      <a:pt x="41898" y="627"/>
                    </a:lnTo>
                    <a:lnTo>
                      <a:pt x="41898" y="0"/>
                    </a:lnTo>
                    <a:close/>
                  </a:path>
                </a:pathLst>
              </a:custGeom>
              <a:solidFill>
                <a:srgbClr val="F1D0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334;p29">
                <a:extLst>
                  <a:ext uri="{FF2B5EF4-FFF2-40B4-BE49-F238E27FC236}">
                    <a16:creationId xmlns:a16="http://schemas.microsoft.com/office/drawing/2014/main" id="{056C1A3B-2E13-75D0-E92F-B9998DEEE30A}"/>
                  </a:ext>
                </a:extLst>
              </p:cNvPr>
              <p:cNvSpPr/>
              <p:nvPr/>
            </p:nvSpPr>
            <p:spPr>
              <a:xfrm>
                <a:off x="1636950" y="1885475"/>
                <a:ext cx="1047450" cy="15700"/>
              </a:xfrm>
              <a:custGeom>
                <a:avLst/>
                <a:gdLst/>
                <a:ahLst/>
                <a:cxnLst/>
                <a:rect l="l" t="t" r="r" b="b"/>
                <a:pathLst>
                  <a:path w="41898" h="628" extrusionOk="0">
                    <a:moveTo>
                      <a:pt x="0" y="1"/>
                    </a:moveTo>
                    <a:lnTo>
                      <a:pt x="0" y="628"/>
                    </a:lnTo>
                    <a:lnTo>
                      <a:pt x="41898" y="628"/>
                    </a:lnTo>
                    <a:lnTo>
                      <a:pt x="41898" y="1"/>
                    </a:lnTo>
                    <a:close/>
                  </a:path>
                </a:pathLst>
              </a:custGeom>
              <a:solidFill>
                <a:srgbClr val="F1D0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335;p29">
                <a:extLst>
                  <a:ext uri="{FF2B5EF4-FFF2-40B4-BE49-F238E27FC236}">
                    <a16:creationId xmlns:a16="http://schemas.microsoft.com/office/drawing/2014/main" id="{E0AEE79C-A0C5-8A67-EC27-68E8676EC483}"/>
                  </a:ext>
                </a:extLst>
              </p:cNvPr>
              <p:cNvSpPr/>
              <p:nvPr/>
            </p:nvSpPr>
            <p:spPr>
              <a:xfrm>
                <a:off x="1636950" y="2148425"/>
                <a:ext cx="1047450" cy="15700"/>
              </a:xfrm>
              <a:custGeom>
                <a:avLst/>
                <a:gdLst/>
                <a:ahLst/>
                <a:cxnLst/>
                <a:rect l="l" t="t" r="r" b="b"/>
                <a:pathLst>
                  <a:path w="41898" h="628" extrusionOk="0">
                    <a:moveTo>
                      <a:pt x="0" y="0"/>
                    </a:moveTo>
                    <a:lnTo>
                      <a:pt x="0" y="627"/>
                    </a:lnTo>
                    <a:lnTo>
                      <a:pt x="41898" y="627"/>
                    </a:lnTo>
                    <a:lnTo>
                      <a:pt x="41898" y="0"/>
                    </a:lnTo>
                    <a:close/>
                  </a:path>
                </a:pathLst>
              </a:custGeom>
              <a:solidFill>
                <a:srgbClr val="F1D0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336;p29">
                <a:extLst>
                  <a:ext uri="{FF2B5EF4-FFF2-40B4-BE49-F238E27FC236}">
                    <a16:creationId xmlns:a16="http://schemas.microsoft.com/office/drawing/2014/main" id="{70306413-996B-DB27-830E-B743F2382602}"/>
                  </a:ext>
                </a:extLst>
              </p:cNvPr>
              <p:cNvSpPr/>
              <p:nvPr/>
            </p:nvSpPr>
            <p:spPr>
              <a:xfrm>
                <a:off x="1636950" y="2410975"/>
                <a:ext cx="1047450" cy="16075"/>
              </a:xfrm>
              <a:custGeom>
                <a:avLst/>
                <a:gdLst/>
                <a:ahLst/>
                <a:cxnLst/>
                <a:rect l="l" t="t" r="r" b="b"/>
                <a:pathLst>
                  <a:path w="41898" h="643" extrusionOk="0">
                    <a:moveTo>
                      <a:pt x="0" y="0"/>
                    </a:moveTo>
                    <a:lnTo>
                      <a:pt x="0" y="643"/>
                    </a:lnTo>
                    <a:lnTo>
                      <a:pt x="41898" y="643"/>
                    </a:lnTo>
                    <a:lnTo>
                      <a:pt x="41898" y="0"/>
                    </a:lnTo>
                    <a:close/>
                  </a:path>
                </a:pathLst>
              </a:custGeom>
              <a:solidFill>
                <a:srgbClr val="F1D0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337;p29">
                <a:extLst>
                  <a:ext uri="{FF2B5EF4-FFF2-40B4-BE49-F238E27FC236}">
                    <a16:creationId xmlns:a16="http://schemas.microsoft.com/office/drawing/2014/main" id="{CF11AC43-E554-5E05-5558-7CC3F73233D1}"/>
                  </a:ext>
                </a:extLst>
              </p:cNvPr>
              <p:cNvSpPr/>
              <p:nvPr/>
            </p:nvSpPr>
            <p:spPr>
              <a:xfrm>
                <a:off x="2086400" y="1290050"/>
                <a:ext cx="270025" cy="349775"/>
              </a:xfrm>
              <a:custGeom>
                <a:avLst/>
                <a:gdLst/>
                <a:ahLst/>
                <a:cxnLst/>
                <a:rect l="l" t="t" r="r" b="b"/>
                <a:pathLst>
                  <a:path w="10801" h="13991" extrusionOk="0">
                    <a:moveTo>
                      <a:pt x="7652" y="0"/>
                    </a:moveTo>
                    <a:cubicBezTo>
                      <a:pt x="6563" y="0"/>
                      <a:pt x="5513" y="585"/>
                      <a:pt x="4969" y="1607"/>
                    </a:cubicBezTo>
                    <a:lnTo>
                      <a:pt x="4374" y="2720"/>
                    </a:lnTo>
                    <a:lnTo>
                      <a:pt x="5392" y="2720"/>
                    </a:lnTo>
                    <a:lnTo>
                      <a:pt x="5753" y="2031"/>
                    </a:lnTo>
                    <a:cubicBezTo>
                      <a:pt x="6035" y="1529"/>
                      <a:pt x="6474" y="1153"/>
                      <a:pt x="7023" y="980"/>
                    </a:cubicBezTo>
                    <a:cubicBezTo>
                      <a:pt x="7231" y="921"/>
                      <a:pt x="7443" y="891"/>
                      <a:pt x="7654" y="891"/>
                    </a:cubicBezTo>
                    <a:cubicBezTo>
                      <a:pt x="8000" y="891"/>
                      <a:pt x="8341" y="972"/>
                      <a:pt x="8653" y="1137"/>
                    </a:cubicBezTo>
                    <a:cubicBezTo>
                      <a:pt x="9154" y="1404"/>
                      <a:pt x="9530" y="1858"/>
                      <a:pt x="9703" y="2407"/>
                    </a:cubicBezTo>
                    <a:cubicBezTo>
                      <a:pt x="9875" y="2940"/>
                      <a:pt x="9813" y="3520"/>
                      <a:pt x="9546" y="4037"/>
                    </a:cubicBezTo>
                    <a:lnTo>
                      <a:pt x="5361" y="11952"/>
                    </a:lnTo>
                    <a:cubicBezTo>
                      <a:pt x="4969" y="12682"/>
                      <a:pt x="4222" y="13093"/>
                      <a:pt x="3456" y="13093"/>
                    </a:cubicBezTo>
                    <a:cubicBezTo>
                      <a:pt x="3119" y="13093"/>
                      <a:pt x="2778" y="13014"/>
                      <a:pt x="2461" y="12846"/>
                    </a:cubicBezTo>
                    <a:cubicBezTo>
                      <a:pt x="1411" y="12297"/>
                      <a:pt x="1019" y="10996"/>
                      <a:pt x="1568" y="9962"/>
                    </a:cubicBezTo>
                    <a:lnTo>
                      <a:pt x="4546" y="4319"/>
                    </a:lnTo>
                    <a:lnTo>
                      <a:pt x="3762" y="3896"/>
                    </a:lnTo>
                    <a:lnTo>
                      <a:pt x="784" y="9539"/>
                    </a:lnTo>
                    <a:cubicBezTo>
                      <a:pt x="1" y="11012"/>
                      <a:pt x="565" y="12861"/>
                      <a:pt x="2038" y="13645"/>
                    </a:cubicBezTo>
                    <a:cubicBezTo>
                      <a:pt x="2493" y="13880"/>
                      <a:pt x="2979" y="13990"/>
                      <a:pt x="3465" y="13990"/>
                    </a:cubicBezTo>
                    <a:cubicBezTo>
                      <a:pt x="4546" y="13990"/>
                      <a:pt x="5596" y="13410"/>
                      <a:pt x="6145" y="12376"/>
                    </a:cubicBezTo>
                    <a:lnTo>
                      <a:pt x="10346" y="4444"/>
                    </a:lnTo>
                    <a:cubicBezTo>
                      <a:pt x="10722" y="3739"/>
                      <a:pt x="10800" y="2908"/>
                      <a:pt x="10549" y="2140"/>
                    </a:cubicBezTo>
                    <a:cubicBezTo>
                      <a:pt x="10314" y="1357"/>
                      <a:pt x="9797" y="730"/>
                      <a:pt x="9076" y="353"/>
                    </a:cubicBezTo>
                    <a:cubicBezTo>
                      <a:pt x="8620" y="114"/>
                      <a:pt x="8133" y="0"/>
                      <a:pt x="7652" y="0"/>
                    </a:cubicBezTo>
                    <a:close/>
                  </a:path>
                </a:pathLst>
              </a:custGeom>
              <a:solidFill>
                <a:srgbClr val="66666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 name="Google Shape;1338;p29">
              <a:extLst>
                <a:ext uri="{FF2B5EF4-FFF2-40B4-BE49-F238E27FC236}">
                  <a16:creationId xmlns:a16="http://schemas.microsoft.com/office/drawing/2014/main" id="{4E2469B5-D127-8BF8-6317-33F57DD005C0}"/>
                </a:ext>
              </a:extLst>
            </p:cNvPr>
            <p:cNvGrpSpPr/>
            <p:nvPr/>
          </p:nvGrpSpPr>
          <p:grpSpPr>
            <a:xfrm rot="-320162">
              <a:off x="515292" y="2081899"/>
              <a:ext cx="1427667" cy="1402652"/>
              <a:chOff x="-1724861" y="196398"/>
              <a:chExt cx="1427618" cy="1402606"/>
            </a:xfrm>
          </p:grpSpPr>
          <p:sp>
            <p:nvSpPr>
              <p:cNvPr id="20" name="Google Shape;1339;p29">
                <a:extLst>
                  <a:ext uri="{FF2B5EF4-FFF2-40B4-BE49-F238E27FC236}">
                    <a16:creationId xmlns:a16="http://schemas.microsoft.com/office/drawing/2014/main" id="{F2374697-37BD-63C6-90B7-B59AC4F87230}"/>
                  </a:ext>
                </a:extLst>
              </p:cNvPr>
              <p:cNvSpPr txBox="1"/>
              <p:nvPr/>
            </p:nvSpPr>
            <p:spPr>
              <a:xfrm>
                <a:off x="-1572007" y="493695"/>
                <a:ext cx="1274764" cy="110530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Kantor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Puskesmas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Pasar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Sekolah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Fasilitas umum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Pantai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Taman Kota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Sungai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Danau</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Hutan Kota </a:t>
                </a:r>
                <a:r>
                  <a:rPr lang="en-ID" sz="1800" dirty="0">
                    <a:effectLst/>
                    <a:latin typeface="Calibri" panose="020F0502020204030204" pitchFamily="34" charset="0"/>
                    <a:ea typeface="Calibri" panose="020F0502020204030204" pitchFamily="34" charset="0"/>
                    <a:cs typeface="Calibri" panose="020F0502020204030204" pitchFamily="34" charset="0"/>
                  </a:rPr>
                  <a:t>▪ Alun-</a:t>
                </a:r>
                <a:r>
                  <a:rPr lang="en-ID" sz="1800" dirty="0" err="1">
                    <a:effectLst/>
                    <a:latin typeface="Calibri" panose="020F0502020204030204" pitchFamily="34" charset="0"/>
                    <a:ea typeface="Calibri" panose="020F0502020204030204" pitchFamily="34" charset="0"/>
                    <a:cs typeface="Calibri" panose="020F0502020204030204" pitchFamily="34" charset="0"/>
                  </a:rPr>
                  <a:t>alun</a:t>
                </a:r>
                <a:r>
                  <a:rPr lang="en-ID" sz="1800" dirty="0">
                    <a:effectLst/>
                    <a:latin typeface="Calibri" panose="020F0502020204030204" pitchFamily="34" charset="0"/>
                    <a:ea typeface="Calibri" panose="020F0502020204030204" pitchFamily="34" charset="0"/>
                    <a:cs typeface="Calibri" panose="020F0502020204030204" pitchFamily="34" charset="0"/>
                  </a:rPr>
                  <a:t> ▪ </a:t>
                </a:r>
                <a:r>
                  <a:rPr lang="en-ID" sz="1800" dirty="0" err="1">
                    <a:effectLst/>
                    <a:latin typeface="Calibri" panose="020F0502020204030204" pitchFamily="34" charset="0"/>
                    <a:ea typeface="Calibri" panose="020F0502020204030204" pitchFamily="34" charset="0"/>
                    <a:cs typeface="Calibri" panose="020F0502020204030204" pitchFamily="34" charset="0"/>
                  </a:rPr>
                  <a:t>Dll</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21" name="Google Shape;1340;p29">
                <a:extLst>
                  <a:ext uri="{FF2B5EF4-FFF2-40B4-BE49-F238E27FC236}">
                    <a16:creationId xmlns:a16="http://schemas.microsoft.com/office/drawing/2014/main" id="{D00326A0-72B6-D183-B078-BD81E924E48B}"/>
                  </a:ext>
                </a:extLst>
              </p:cNvPr>
              <p:cNvSpPr txBox="1"/>
              <p:nvPr/>
            </p:nvSpPr>
            <p:spPr>
              <a:xfrm>
                <a:off x="-1724861" y="196398"/>
                <a:ext cx="755741" cy="163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2400" b="1" kern="0" dirty="0">
                    <a:solidFill>
                      <a:schemeClr val="bg2">
                        <a:lumMod val="50000"/>
                      </a:schemeClr>
                    </a:solidFill>
                    <a:latin typeface="Fira Sans Extra Condensed SemiBold"/>
                    <a:ea typeface="Fira Sans Extra Condensed SemiBold"/>
                    <a:cs typeface="Fira Sans Extra Condensed SemiBold"/>
                    <a:sym typeface="Fira Sans Extra Condensed SemiBold"/>
                  </a:rPr>
                  <a:t>Lokasi :</a:t>
                </a:r>
                <a:endParaRPr kumimoji="0" sz="2400" b="1" i="0" u="none" strike="noStrike" kern="0" cap="none" spc="0" normalizeH="0" baseline="0" noProof="0" dirty="0">
                  <a:ln>
                    <a:noFill/>
                  </a:ln>
                  <a:solidFill>
                    <a:schemeClr val="bg2">
                      <a:lumMod val="50000"/>
                    </a:schemeClr>
                  </a:solidFill>
                  <a:effectLst/>
                  <a:uLnTx/>
                  <a:uFillTx/>
                  <a:latin typeface="Fira Sans Extra Condensed SemiBold"/>
                  <a:ea typeface="Fira Sans Extra Condensed SemiBold"/>
                  <a:cs typeface="Fira Sans Extra Condensed SemiBold"/>
                  <a:sym typeface="Fira Sans Extra Condensed SemiBold"/>
                </a:endParaRPr>
              </a:p>
            </p:txBody>
          </p:sp>
        </p:grpSp>
      </p:grpSp>
      <p:grpSp>
        <p:nvGrpSpPr>
          <p:cNvPr id="1400" name="Google Shape;1363;p29">
            <a:extLst>
              <a:ext uri="{FF2B5EF4-FFF2-40B4-BE49-F238E27FC236}">
                <a16:creationId xmlns:a16="http://schemas.microsoft.com/office/drawing/2014/main" id="{CF54AACE-680F-A358-7FC5-61BA2361FB23}"/>
              </a:ext>
            </a:extLst>
          </p:cNvPr>
          <p:cNvGrpSpPr/>
          <p:nvPr/>
        </p:nvGrpSpPr>
        <p:grpSpPr>
          <a:xfrm>
            <a:off x="7596784" y="459761"/>
            <a:ext cx="4176140" cy="5237674"/>
            <a:chOff x="4860025" y="1939598"/>
            <a:chExt cx="1649783" cy="1722285"/>
          </a:xfrm>
        </p:grpSpPr>
        <p:grpSp>
          <p:nvGrpSpPr>
            <p:cNvPr id="1401" name="Google Shape;1364;p29">
              <a:extLst>
                <a:ext uri="{FF2B5EF4-FFF2-40B4-BE49-F238E27FC236}">
                  <a16:creationId xmlns:a16="http://schemas.microsoft.com/office/drawing/2014/main" id="{D7E68A26-D59A-8DAA-A81E-72310DAEEC0D}"/>
                </a:ext>
              </a:extLst>
            </p:cNvPr>
            <p:cNvGrpSpPr/>
            <p:nvPr/>
          </p:nvGrpSpPr>
          <p:grpSpPr>
            <a:xfrm rot="-290722">
              <a:off x="4860025" y="1939598"/>
              <a:ext cx="1649783" cy="1722285"/>
              <a:chOff x="4739212" y="1290275"/>
              <a:chExt cx="1362188" cy="1422050"/>
            </a:xfrm>
          </p:grpSpPr>
          <p:sp>
            <p:nvSpPr>
              <p:cNvPr id="1405" name="Google Shape;1365;p29">
                <a:extLst>
                  <a:ext uri="{FF2B5EF4-FFF2-40B4-BE49-F238E27FC236}">
                    <a16:creationId xmlns:a16="http://schemas.microsoft.com/office/drawing/2014/main" id="{2F58DD22-455B-016B-7860-F687FFD9AB3F}"/>
                  </a:ext>
                </a:extLst>
              </p:cNvPr>
              <p:cNvSpPr/>
              <p:nvPr/>
            </p:nvSpPr>
            <p:spPr>
              <a:xfrm>
                <a:off x="4755725" y="1366675"/>
                <a:ext cx="1345675" cy="1345650"/>
              </a:xfrm>
              <a:custGeom>
                <a:avLst/>
                <a:gdLst/>
                <a:ahLst/>
                <a:cxnLst/>
                <a:rect l="l" t="t" r="r" b="b"/>
                <a:pathLst>
                  <a:path w="53827" h="53826" extrusionOk="0">
                    <a:moveTo>
                      <a:pt x="2399" y="0"/>
                    </a:moveTo>
                    <a:cubicBezTo>
                      <a:pt x="1051" y="0"/>
                      <a:pt x="1" y="1113"/>
                      <a:pt x="32" y="2492"/>
                    </a:cubicBezTo>
                    <a:lnTo>
                      <a:pt x="1271" y="51333"/>
                    </a:lnTo>
                    <a:cubicBezTo>
                      <a:pt x="1318" y="52713"/>
                      <a:pt x="2431" y="53826"/>
                      <a:pt x="3763" y="53826"/>
                    </a:cubicBezTo>
                    <a:lnTo>
                      <a:pt x="51428" y="53826"/>
                    </a:lnTo>
                    <a:cubicBezTo>
                      <a:pt x="52776" y="53826"/>
                      <a:pt x="53827" y="52713"/>
                      <a:pt x="53795" y="51333"/>
                    </a:cubicBezTo>
                    <a:lnTo>
                      <a:pt x="52541" y="2492"/>
                    </a:lnTo>
                    <a:cubicBezTo>
                      <a:pt x="52510" y="1113"/>
                      <a:pt x="51397" y="0"/>
                      <a:pt x="50049" y="0"/>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366;p29">
                <a:extLst>
                  <a:ext uri="{FF2B5EF4-FFF2-40B4-BE49-F238E27FC236}">
                    <a16:creationId xmlns:a16="http://schemas.microsoft.com/office/drawing/2014/main" id="{CCB62424-6F25-FD8C-48C5-0BDB9A394D42}"/>
                  </a:ext>
                </a:extLst>
              </p:cNvPr>
              <p:cNvSpPr/>
              <p:nvPr/>
            </p:nvSpPr>
            <p:spPr>
              <a:xfrm>
                <a:off x="4749475" y="1359600"/>
                <a:ext cx="1312750" cy="1312750"/>
              </a:xfrm>
              <a:custGeom>
                <a:avLst/>
                <a:gdLst/>
                <a:ahLst/>
                <a:cxnLst/>
                <a:rect l="l" t="t" r="r" b="b"/>
                <a:pathLst>
                  <a:path w="52510" h="52510" extrusionOk="0">
                    <a:moveTo>
                      <a:pt x="2430" y="1"/>
                    </a:moveTo>
                    <a:cubicBezTo>
                      <a:pt x="1082" y="1"/>
                      <a:pt x="0" y="1082"/>
                      <a:pt x="0" y="2430"/>
                    </a:cubicBezTo>
                    <a:lnTo>
                      <a:pt x="0" y="50080"/>
                    </a:lnTo>
                    <a:cubicBezTo>
                      <a:pt x="0" y="51428"/>
                      <a:pt x="1082" y="52510"/>
                      <a:pt x="2430" y="52510"/>
                    </a:cubicBezTo>
                    <a:lnTo>
                      <a:pt x="50080" y="52510"/>
                    </a:lnTo>
                    <a:cubicBezTo>
                      <a:pt x="51428" y="52510"/>
                      <a:pt x="52509" y="51428"/>
                      <a:pt x="52509" y="50080"/>
                    </a:cubicBezTo>
                    <a:lnTo>
                      <a:pt x="52509" y="2430"/>
                    </a:lnTo>
                    <a:cubicBezTo>
                      <a:pt x="52509" y="1082"/>
                      <a:pt x="51428" y="1"/>
                      <a:pt x="50080" y="1"/>
                    </a:cubicBezTo>
                    <a:close/>
                  </a:path>
                </a:pathLst>
              </a:custGeom>
              <a:solidFill>
                <a:srgbClr val="FFF8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367;p29">
                <a:extLst>
                  <a:ext uri="{FF2B5EF4-FFF2-40B4-BE49-F238E27FC236}">
                    <a16:creationId xmlns:a16="http://schemas.microsoft.com/office/drawing/2014/main" id="{5665BFAB-1155-E4C9-15A5-14AFBA5659E4}"/>
                  </a:ext>
                </a:extLst>
              </p:cNvPr>
              <p:cNvSpPr/>
              <p:nvPr/>
            </p:nvSpPr>
            <p:spPr>
              <a:xfrm>
                <a:off x="4739212" y="1355344"/>
                <a:ext cx="1312750" cy="246525"/>
              </a:xfrm>
              <a:custGeom>
                <a:avLst/>
                <a:gdLst/>
                <a:ahLst/>
                <a:cxnLst/>
                <a:rect l="l" t="t" r="r" b="b"/>
                <a:pathLst>
                  <a:path w="52510" h="9861" extrusionOk="0">
                    <a:moveTo>
                      <a:pt x="2430" y="1"/>
                    </a:moveTo>
                    <a:cubicBezTo>
                      <a:pt x="1082" y="1"/>
                      <a:pt x="0" y="1082"/>
                      <a:pt x="0" y="2430"/>
                    </a:cubicBezTo>
                    <a:lnTo>
                      <a:pt x="0" y="9860"/>
                    </a:lnTo>
                    <a:lnTo>
                      <a:pt x="52509" y="9860"/>
                    </a:lnTo>
                    <a:lnTo>
                      <a:pt x="52509" y="2430"/>
                    </a:lnTo>
                    <a:cubicBezTo>
                      <a:pt x="52509" y="1082"/>
                      <a:pt x="51428" y="1"/>
                      <a:pt x="50080" y="1"/>
                    </a:cubicBezTo>
                    <a:close/>
                  </a:path>
                </a:pathLst>
              </a:custGeom>
              <a:solidFill>
                <a:srgbClr val="FADE7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2" name="Google Shape;1368;p29">
                <a:extLst>
                  <a:ext uri="{FF2B5EF4-FFF2-40B4-BE49-F238E27FC236}">
                    <a16:creationId xmlns:a16="http://schemas.microsoft.com/office/drawing/2014/main" id="{CEF2FA5C-0BEE-892C-D7CB-9C86F59947DA}"/>
                  </a:ext>
                </a:extLst>
              </p:cNvPr>
              <p:cNvSpPr/>
              <p:nvPr/>
            </p:nvSpPr>
            <p:spPr>
              <a:xfrm>
                <a:off x="4826675" y="1445025"/>
                <a:ext cx="1158350" cy="75275"/>
              </a:xfrm>
              <a:custGeom>
                <a:avLst/>
                <a:gdLst/>
                <a:ahLst/>
                <a:cxnLst/>
                <a:rect l="l" t="t" r="r" b="b"/>
                <a:pathLst>
                  <a:path w="46334" h="3011" extrusionOk="0">
                    <a:moveTo>
                      <a:pt x="1505" y="1"/>
                    </a:moveTo>
                    <a:cubicBezTo>
                      <a:pt x="674" y="1"/>
                      <a:pt x="0" y="675"/>
                      <a:pt x="0" y="1506"/>
                    </a:cubicBezTo>
                    <a:cubicBezTo>
                      <a:pt x="0" y="2336"/>
                      <a:pt x="674" y="3010"/>
                      <a:pt x="1505" y="3010"/>
                    </a:cubicBezTo>
                    <a:cubicBezTo>
                      <a:pt x="2336" y="3010"/>
                      <a:pt x="3010" y="2336"/>
                      <a:pt x="3010" y="1506"/>
                    </a:cubicBezTo>
                    <a:cubicBezTo>
                      <a:pt x="3010" y="675"/>
                      <a:pt x="2336" y="1"/>
                      <a:pt x="1505" y="1"/>
                    </a:cubicBezTo>
                    <a:close/>
                    <a:moveTo>
                      <a:pt x="6928" y="1"/>
                    </a:moveTo>
                    <a:cubicBezTo>
                      <a:pt x="6097" y="1"/>
                      <a:pt x="5423" y="675"/>
                      <a:pt x="5423" y="1506"/>
                    </a:cubicBezTo>
                    <a:cubicBezTo>
                      <a:pt x="5423" y="2336"/>
                      <a:pt x="6097" y="3010"/>
                      <a:pt x="6928" y="3010"/>
                    </a:cubicBezTo>
                    <a:cubicBezTo>
                      <a:pt x="7759" y="3010"/>
                      <a:pt x="8433" y="2336"/>
                      <a:pt x="8433" y="1506"/>
                    </a:cubicBezTo>
                    <a:cubicBezTo>
                      <a:pt x="8433" y="675"/>
                      <a:pt x="7759" y="1"/>
                      <a:pt x="6928" y="1"/>
                    </a:cubicBezTo>
                    <a:close/>
                    <a:moveTo>
                      <a:pt x="12336" y="1"/>
                    </a:moveTo>
                    <a:cubicBezTo>
                      <a:pt x="11505" y="1"/>
                      <a:pt x="10831" y="675"/>
                      <a:pt x="10831" y="1506"/>
                    </a:cubicBezTo>
                    <a:cubicBezTo>
                      <a:pt x="10831" y="2336"/>
                      <a:pt x="11505" y="3010"/>
                      <a:pt x="12336" y="3010"/>
                    </a:cubicBezTo>
                    <a:cubicBezTo>
                      <a:pt x="13166" y="3010"/>
                      <a:pt x="13840" y="2336"/>
                      <a:pt x="13840" y="1506"/>
                    </a:cubicBezTo>
                    <a:cubicBezTo>
                      <a:pt x="13840" y="675"/>
                      <a:pt x="13166" y="1"/>
                      <a:pt x="12336" y="1"/>
                    </a:cubicBezTo>
                    <a:close/>
                    <a:moveTo>
                      <a:pt x="17759" y="1"/>
                    </a:moveTo>
                    <a:cubicBezTo>
                      <a:pt x="16928" y="1"/>
                      <a:pt x="16254" y="675"/>
                      <a:pt x="16254" y="1506"/>
                    </a:cubicBezTo>
                    <a:cubicBezTo>
                      <a:pt x="16254" y="2336"/>
                      <a:pt x="16928" y="3010"/>
                      <a:pt x="17759" y="3010"/>
                    </a:cubicBezTo>
                    <a:cubicBezTo>
                      <a:pt x="18590" y="3010"/>
                      <a:pt x="19248" y="2336"/>
                      <a:pt x="19248" y="1506"/>
                    </a:cubicBezTo>
                    <a:cubicBezTo>
                      <a:pt x="19248" y="675"/>
                      <a:pt x="18590" y="1"/>
                      <a:pt x="17759" y="1"/>
                    </a:cubicBezTo>
                    <a:close/>
                    <a:moveTo>
                      <a:pt x="23167" y="1"/>
                    </a:moveTo>
                    <a:cubicBezTo>
                      <a:pt x="22336" y="1"/>
                      <a:pt x="21662" y="675"/>
                      <a:pt x="21662" y="1506"/>
                    </a:cubicBezTo>
                    <a:cubicBezTo>
                      <a:pt x="21662" y="2336"/>
                      <a:pt x="22336" y="3010"/>
                      <a:pt x="23167" y="3010"/>
                    </a:cubicBezTo>
                    <a:cubicBezTo>
                      <a:pt x="23997" y="3010"/>
                      <a:pt x="24671" y="2336"/>
                      <a:pt x="24671" y="1506"/>
                    </a:cubicBezTo>
                    <a:cubicBezTo>
                      <a:pt x="24671" y="675"/>
                      <a:pt x="23997" y="1"/>
                      <a:pt x="23167" y="1"/>
                    </a:cubicBezTo>
                    <a:close/>
                    <a:moveTo>
                      <a:pt x="28574" y="1"/>
                    </a:moveTo>
                    <a:cubicBezTo>
                      <a:pt x="27759" y="1"/>
                      <a:pt x="27085" y="675"/>
                      <a:pt x="27085" y="1506"/>
                    </a:cubicBezTo>
                    <a:cubicBezTo>
                      <a:pt x="27085" y="2336"/>
                      <a:pt x="27759" y="3010"/>
                      <a:pt x="28574" y="3010"/>
                    </a:cubicBezTo>
                    <a:cubicBezTo>
                      <a:pt x="29405" y="3010"/>
                      <a:pt x="30079" y="2336"/>
                      <a:pt x="30079" y="1506"/>
                    </a:cubicBezTo>
                    <a:cubicBezTo>
                      <a:pt x="30079" y="675"/>
                      <a:pt x="29405" y="1"/>
                      <a:pt x="28574" y="1"/>
                    </a:cubicBezTo>
                    <a:close/>
                    <a:moveTo>
                      <a:pt x="33998" y="1"/>
                    </a:moveTo>
                    <a:cubicBezTo>
                      <a:pt x="33167" y="1"/>
                      <a:pt x="32493" y="675"/>
                      <a:pt x="32493" y="1506"/>
                    </a:cubicBezTo>
                    <a:cubicBezTo>
                      <a:pt x="32493" y="2336"/>
                      <a:pt x="33167" y="3010"/>
                      <a:pt x="33998" y="3010"/>
                    </a:cubicBezTo>
                    <a:cubicBezTo>
                      <a:pt x="34828" y="3010"/>
                      <a:pt x="35502" y="2336"/>
                      <a:pt x="35502" y="1506"/>
                    </a:cubicBezTo>
                    <a:cubicBezTo>
                      <a:pt x="35502" y="675"/>
                      <a:pt x="34828" y="1"/>
                      <a:pt x="33998" y="1"/>
                    </a:cubicBezTo>
                    <a:close/>
                    <a:moveTo>
                      <a:pt x="39405" y="1"/>
                    </a:moveTo>
                    <a:cubicBezTo>
                      <a:pt x="38575" y="1"/>
                      <a:pt x="37901" y="675"/>
                      <a:pt x="37901" y="1506"/>
                    </a:cubicBezTo>
                    <a:cubicBezTo>
                      <a:pt x="37901" y="2336"/>
                      <a:pt x="38575" y="3010"/>
                      <a:pt x="39405" y="3010"/>
                    </a:cubicBezTo>
                    <a:cubicBezTo>
                      <a:pt x="40236" y="3010"/>
                      <a:pt x="40910" y="2336"/>
                      <a:pt x="40910" y="1506"/>
                    </a:cubicBezTo>
                    <a:cubicBezTo>
                      <a:pt x="40910" y="675"/>
                      <a:pt x="40236" y="1"/>
                      <a:pt x="39405" y="1"/>
                    </a:cubicBezTo>
                    <a:close/>
                    <a:moveTo>
                      <a:pt x="44829" y="1"/>
                    </a:moveTo>
                    <a:cubicBezTo>
                      <a:pt x="43998" y="1"/>
                      <a:pt x="43324" y="675"/>
                      <a:pt x="43324" y="1506"/>
                    </a:cubicBezTo>
                    <a:cubicBezTo>
                      <a:pt x="43324" y="2336"/>
                      <a:pt x="43998" y="3010"/>
                      <a:pt x="44829" y="3010"/>
                    </a:cubicBezTo>
                    <a:cubicBezTo>
                      <a:pt x="45659" y="3010"/>
                      <a:pt x="46333" y="2336"/>
                      <a:pt x="46333" y="1506"/>
                    </a:cubicBezTo>
                    <a:cubicBezTo>
                      <a:pt x="46333" y="675"/>
                      <a:pt x="45659" y="1"/>
                      <a:pt x="4482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3" name="Google Shape;1369;p29">
                <a:extLst>
                  <a:ext uri="{FF2B5EF4-FFF2-40B4-BE49-F238E27FC236}">
                    <a16:creationId xmlns:a16="http://schemas.microsoft.com/office/drawing/2014/main" id="{0B71DE70-224B-46EF-1B18-E2CF2F9F527B}"/>
                  </a:ext>
                </a:extLst>
              </p:cNvPr>
              <p:cNvSpPr/>
              <p:nvPr/>
            </p:nvSpPr>
            <p:spPr>
              <a:xfrm>
                <a:off x="4962250" y="1445025"/>
                <a:ext cx="73700" cy="60000"/>
              </a:xfrm>
              <a:custGeom>
                <a:avLst/>
                <a:gdLst/>
                <a:ahLst/>
                <a:cxnLst/>
                <a:rect l="l" t="t" r="r" b="b"/>
                <a:pathLst>
                  <a:path w="2948" h="2400" extrusionOk="0">
                    <a:moveTo>
                      <a:pt x="1505" y="1"/>
                    </a:moveTo>
                    <a:cubicBezTo>
                      <a:pt x="674" y="1"/>
                      <a:pt x="0" y="675"/>
                      <a:pt x="0" y="1506"/>
                    </a:cubicBezTo>
                    <a:cubicBezTo>
                      <a:pt x="0" y="1835"/>
                      <a:pt x="110" y="2148"/>
                      <a:pt x="298" y="2399"/>
                    </a:cubicBezTo>
                    <a:cubicBezTo>
                      <a:pt x="251" y="2274"/>
                      <a:pt x="235" y="2148"/>
                      <a:pt x="235" y="2007"/>
                    </a:cubicBezTo>
                    <a:cubicBezTo>
                      <a:pt x="235" y="1176"/>
                      <a:pt x="909" y="502"/>
                      <a:pt x="1740" y="502"/>
                    </a:cubicBezTo>
                    <a:cubicBezTo>
                      <a:pt x="2242" y="502"/>
                      <a:pt x="2665" y="753"/>
                      <a:pt x="2947" y="1129"/>
                    </a:cubicBezTo>
                    <a:cubicBezTo>
                      <a:pt x="2775" y="487"/>
                      <a:pt x="2195" y="1"/>
                      <a:pt x="1505" y="1"/>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4" name="Google Shape;1370;p29">
                <a:extLst>
                  <a:ext uri="{FF2B5EF4-FFF2-40B4-BE49-F238E27FC236}">
                    <a16:creationId xmlns:a16="http://schemas.microsoft.com/office/drawing/2014/main" id="{E2A01CB2-3A2E-7196-14E5-7F1477E294AE}"/>
                  </a:ext>
                </a:extLst>
              </p:cNvPr>
              <p:cNvSpPr/>
              <p:nvPr/>
            </p:nvSpPr>
            <p:spPr>
              <a:xfrm>
                <a:off x="5233025" y="1445025"/>
                <a:ext cx="73700" cy="60000"/>
              </a:xfrm>
              <a:custGeom>
                <a:avLst/>
                <a:gdLst/>
                <a:ahLst/>
                <a:cxnLst/>
                <a:rect l="l" t="t" r="r" b="b"/>
                <a:pathLst>
                  <a:path w="2948" h="2400" extrusionOk="0">
                    <a:moveTo>
                      <a:pt x="1505" y="1"/>
                    </a:moveTo>
                    <a:cubicBezTo>
                      <a:pt x="674" y="1"/>
                      <a:pt x="0" y="675"/>
                      <a:pt x="0" y="1506"/>
                    </a:cubicBezTo>
                    <a:cubicBezTo>
                      <a:pt x="0" y="1835"/>
                      <a:pt x="110" y="2148"/>
                      <a:pt x="282" y="2399"/>
                    </a:cubicBezTo>
                    <a:cubicBezTo>
                      <a:pt x="251" y="2274"/>
                      <a:pt x="235" y="2148"/>
                      <a:pt x="235" y="2007"/>
                    </a:cubicBezTo>
                    <a:cubicBezTo>
                      <a:pt x="235" y="1176"/>
                      <a:pt x="909" y="502"/>
                      <a:pt x="1740" y="502"/>
                    </a:cubicBezTo>
                    <a:cubicBezTo>
                      <a:pt x="2242" y="502"/>
                      <a:pt x="2665" y="753"/>
                      <a:pt x="2947" y="1129"/>
                    </a:cubicBezTo>
                    <a:cubicBezTo>
                      <a:pt x="2775" y="487"/>
                      <a:pt x="2195" y="1"/>
                      <a:pt x="1505" y="1"/>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5" name="Google Shape;1371;p29">
                <a:extLst>
                  <a:ext uri="{FF2B5EF4-FFF2-40B4-BE49-F238E27FC236}">
                    <a16:creationId xmlns:a16="http://schemas.microsoft.com/office/drawing/2014/main" id="{E44AD300-8E6C-08EB-18C8-01A335A3669A}"/>
                  </a:ext>
                </a:extLst>
              </p:cNvPr>
              <p:cNvSpPr/>
              <p:nvPr/>
            </p:nvSpPr>
            <p:spPr>
              <a:xfrm>
                <a:off x="5097425" y="1445025"/>
                <a:ext cx="73700" cy="60000"/>
              </a:xfrm>
              <a:custGeom>
                <a:avLst/>
                <a:gdLst/>
                <a:ahLst/>
                <a:cxnLst/>
                <a:rect l="l" t="t" r="r" b="b"/>
                <a:pathLst>
                  <a:path w="2948" h="2400" extrusionOk="0">
                    <a:moveTo>
                      <a:pt x="1506" y="1"/>
                    </a:moveTo>
                    <a:cubicBezTo>
                      <a:pt x="675" y="1"/>
                      <a:pt x="1" y="675"/>
                      <a:pt x="1" y="1506"/>
                    </a:cubicBezTo>
                    <a:cubicBezTo>
                      <a:pt x="1" y="1835"/>
                      <a:pt x="111" y="2148"/>
                      <a:pt x="299" y="2399"/>
                    </a:cubicBezTo>
                    <a:cubicBezTo>
                      <a:pt x="267" y="2274"/>
                      <a:pt x="236" y="2148"/>
                      <a:pt x="236" y="2007"/>
                    </a:cubicBezTo>
                    <a:cubicBezTo>
                      <a:pt x="236" y="1176"/>
                      <a:pt x="910" y="502"/>
                      <a:pt x="1741" y="502"/>
                    </a:cubicBezTo>
                    <a:cubicBezTo>
                      <a:pt x="2242" y="502"/>
                      <a:pt x="2681" y="753"/>
                      <a:pt x="2948" y="1129"/>
                    </a:cubicBezTo>
                    <a:cubicBezTo>
                      <a:pt x="2775" y="487"/>
                      <a:pt x="2195" y="1"/>
                      <a:pt x="1506" y="1"/>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6" name="Google Shape;1372;p29">
                <a:extLst>
                  <a:ext uri="{FF2B5EF4-FFF2-40B4-BE49-F238E27FC236}">
                    <a16:creationId xmlns:a16="http://schemas.microsoft.com/office/drawing/2014/main" id="{0D0D8C5D-5890-1261-B248-27D46414E1AF}"/>
                  </a:ext>
                </a:extLst>
              </p:cNvPr>
              <p:cNvSpPr/>
              <p:nvPr/>
            </p:nvSpPr>
            <p:spPr>
              <a:xfrm>
                <a:off x="5909750" y="1445025"/>
                <a:ext cx="73700" cy="60000"/>
              </a:xfrm>
              <a:custGeom>
                <a:avLst/>
                <a:gdLst/>
                <a:ahLst/>
                <a:cxnLst/>
                <a:rect l="l" t="t" r="r" b="b"/>
                <a:pathLst>
                  <a:path w="2948" h="2400" extrusionOk="0">
                    <a:moveTo>
                      <a:pt x="1506" y="1"/>
                    </a:moveTo>
                    <a:cubicBezTo>
                      <a:pt x="675" y="1"/>
                      <a:pt x="1" y="675"/>
                      <a:pt x="1" y="1506"/>
                    </a:cubicBezTo>
                    <a:cubicBezTo>
                      <a:pt x="1" y="1835"/>
                      <a:pt x="111" y="2148"/>
                      <a:pt x="299" y="2399"/>
                    </a:cubicBezTo>
                    <a:cubicBezTo>
                      <a:pt x="267" y="2274"/>
                      <a:pt x="236" y="2148"/>
                      <a:pt x="236" y="2007"/>
                    </a:cubicBezTo>
                    <a:cubicBezTo>
                      <a:pt x="236" y="1176"/>
                      <a:pt x="910" y="502"/>
                      <a:pt x="1741" y="502"/>
                    </a:cubicBezTo>
                    <a:cubicBezTo>
                      <a:pt x="2242" y="502"/>
                      <a:pt x="2681" y="753"/>
                      <a:pt x="2948" y="1129"/>
                    </a:cubicBezTo>
                    <a:cubicBezTo>
                      <a:pt x="2775" y="487"/>
                      <a:pt x="2195" y="1"/>
                      <a:pt x="1506" y="1"/>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7" name="Google Shape;1373;p29">
                <a:extLst>
                  <a:ext uri="{FF2B5EF4-FFF2-40B4-BE49-F238E27FC236}">
                    <a16:creationId xmlns:a16="http://schemas.microsoft.com/office/drawing/2014/main" id="{8A69AEE7-BB2C-7F6A-03AF-C804FAFF42DF}"/>
                  </a:ext>
                </a:extLst>
              </p:cNvPr>
              <p:cNvSpPr/>
              <p:nvPr/>
            </p:nvSpPr>
            <p:spPr>
              <a:xfrm>
                <a:off x="4826675" y="1445025"/>
                <a:ext cx="73675" cy="60000"/>
              </a:xfrm>
              <a:custGeom>
                <a:avLst/>
                <a:gdLst/>
                <a:ahLst/>
                <a:cxnLst/>
                <a:rect l="l" t="t" r="r" b="b"/>
                <a:pathLst>
                  <a:path w="2947" h="2400" extrusionOk="0">
                    <a:moveTo>
                      <a:pt x="1505" y="1"/>
                    </a:moveTo>
                    <a:cubicBezTo>
                      <a:pt x="674" y="1"/>
                      <a:pt x="0" y="675"/>
                      <a:pt x="0" y="1506"/>
                    </a:cubicBezTo>
                    <a:cubicBezTo>
                      <a:pt x="0" y="1835"/>
                      <a:pt x="110" y="2148"/>
                      <a:pt x="298" y="2399"/>
                    </a:cubicBezTo>
                    <a:cubicBezTo>
                      <a:pt x="266" y="2274"/>
                      <a:pt x="235" y="2148"/>
                      <a:pt x="235" y="2007"/>
                    </a:cubicBezTo>
                    <a:cubicBezTo>
                      <a:pt x="235" y="1176"/>
                      <a:pt x="909" y="502"/>
                      <a:pt x="1740" y="502"/>
                    </a:cubicBezTo>
                    <a:cubicBezTo>
                      <a:pt x="2241" y="502"/>
                      <a:pt x="2680" y="753"/>
                      <a:pt x="2947" y="1129"/>
                    </a:cubicBezTo>
                    <a:cubicBezTo>
                      <a:pt x="2790" y="487"/>
                      <a:pt x="2210" y="1"/>
                      <a:pt x="1505" y="1"/>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8" name="Google Shape;1374;p29">
                <a:extLst>
                  <a:ext uri="{FF2B5EF4-FFF2-40B4-BE49-F238E27FC236}">
                    <a16:creationId xmlns:a16="http://schemas.microsoft.com/office/drawing/2014/main" id="{2547CF28-4930-4886-5C7B-2FB96A112016}"/>
                  </a:ext>
                </a:extLst>
              </p:cNvPr>
              <p:cNvSpPr/>
              <p:nvPr/>
            </p:nvSpPr>
            <p:spPr>
              <a:xfrm>
                <a:off x="5774175" y="1445025"/>
                <a:ext cx="74075" cy="60000"/>
              </a:xfrm>
              <a:custGeom>
                <a:avLst/>
                <a:gdLst/>
                <a:ahLst/>
                <a:cxnLst/>
                <a:rect l="l" t="t" r="r" b="b"/>
                <a:pathLst>
                  <a:path w="2963" h="2400" extrusionOk="0">
                    <a:moveTo>
                      <a:pt x="1505" y="1"/>
                    </a:moveTo>
                    <a:cubicBezTo>
                      <a:pt x="675" y="1"/>
                      <a:pt x="1" y="675"/>
                      <a:pt x="1" y="1506"/>
                    </a:cubicBezTo>
                    <a:cubicBezTo>
                      <a:pt x="1" y="1835"/>
                      <a:pt x="126" y="2148"/>
                      <a:pt x="298" y="2399"/>
                    </a:cubicBezTo>
                    <a:cubicBezTo>
                      <a:pt x="267" y="2274"/>
                      <a:pt x="251" y="2148"/>
                      <a:pt x="251" y="2007"/>
                    </a:cubicBezTo>
                    <a:cubicBezTo>
                      <a:pt x="251" y="1176"/>
                      <a:pt x="925" y="502"/>
                      <a:pt x="1756" y="502"/>
                    </a:cubicBezTo>
                    <a:cubicBezTo>
                      <a:pt x="2242" y="502"/>
                      <a:pt x="2681" y="753"/>
                      <a:pt x="2963" y="1129"/>
                    </a:cubicBezTo>
                    <a:cubicBezTo>
                      <a:pt x="2791" y="487"/>
                      <a:pt x="2211" y="1"/>
                      <a:pt x="1505" y="1"/>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9" name="Google Shape;1375;p29">
                <a:extLst>
                  <a:ext uri="{FF2B5EF4-FFF2-40B4-BE49-F238E27FC236}">
                    <a16:creationId xmlns:a16="http://schemas.microsoft.com/office/drawing/2014/main" id="{3FFC81FB-4B5B-50DE-4200-374466CF9A9B}"/>
                  </a:ext>
                </a:extLst>
              </p:cNvPr>
              <p:cNvSpPr/>
              <p:nvPr/>
            </p:nvSpPr>
            <p:spPr>
              <a:xfrm>
                <a:off x="5638975" y="1445025"/>
                <a:ext cx="73700" cy="60000"/>
              </a:xfrm>
              <a:custGeom>
                <a:avLst/>
                <a:gdLst/>
                <a:ahLst/>
                <a:cxnLst/>
                <a:rect l="l" t="t" r="r" b="b"/>
                <a:pathLst>
                  <a:path w="2948" h="2400" extrusionOk="0">
                    <a:moveTo>
                      <a:pt x="1506" y="1"/>
                    </a:moveTo>
                    <a:cubicBezTo>
                      <a:pt x="675" y="1"/>
                      <a:pt x="1" y="675"/>
                      <a:pt x="1" y="1506"/>
                    </a:cubicBezTo>
                    <a:cubicBezTo>
                      <a:pt x="1" y="1835"/>
                      <a:pt x="111" y="2148"/>
                      <a:pt x="299" y="2399"/>
                    </a:cubicBezTo>
                    <a:cubicBezTo>
                      <a:pt x="267" y="2274"/>
                      <a:pt x="236" y="2148"/>
                      <a:pt x="236" y="2007"/>
                    </a:cubicBezTo>
                    <a:cubicBezTo>
                      <a:pt x="236" y="1176"/>
                      <a:pt x="910" y="502"/>
                      <a:pt x="1741" y="502"/>
                    </a:cubicBezTo>
                    <a:cubicBezTo>
                      <a:pt x="2242" y="502"/>
                      <a:pt x="2681" y="753"/>
                      <a:pt x="2948" y="1129"/>
                    </a:cubicBezTo>
                    <a:cubicBezTo>
                      <a:pt x="2775" y="487"/>
                      <a:pt x="2195" y="1"/>
                      <a:pt x="1506" y="1"/>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0" name="Google Shape;1376;p29">
                <a:extLst>
                  <a:ext uri="{FF2B5EF4-FFF2-40B4-BE49-F238E27FC236}">
                    <a16:creationId xmlns:a16="http://schemas.microsoft.com/office/drawing/2014/main" id="{F41CEE1F-610E-E9D7-3C57-CA3EAB74F3D2}"/>
                  </a:ext>
                </a:extLst>
              </p:cNvPr>
              <p:cNvSpPr/>
              <p:nvPr/>
            </p:nvSpPr>
            <p:spPr>
              <a:xfrm>
                <a:off x="5503800" y="1445025"/>
                <a:ext cx="73700" cy="60000"/>
              </a:xfrm>
              <a:custGeom>
                <a:avLst/>
                <a:gdLst/>
                <a:ahLst/>
                <a:cxnLst/>
                <a:rect l="l" t="t" r="r" b="b"/>
                <a:pathLst>
                  <a:path w="2948" h="2400" extrusionOk="0">
                    <a:moveTo>
                      <a:pt x="1489" y="1"/>
                    </a:moveTo>
                    <a:cubicBezTo>
                      <a:pt x="674" y="1"/>
                      <a:pt x="0" y="675"/>
                      <a:pt x="0" y="1506"/>
                    </a:cubicBezTo>
                    <a:cubicBezTo>
                      <a:pt x="0" y="1835"/>
                      <a:pt x="110" y="2148"/>
                      <a:pt x="282" y="2399"/>
                    </a:cubicBezTo>
                    <a:cubicBezTo>
                      <a:pt x="251" y="2274"/>
                      <a:pt x="235" y="2148"/>
                      <a:pt x="235" y="2007"/>
                    </a:cubicBezTo>
                    <a:cubicBezTo>
                      <a:pt x="235" y="1176"/>
                      <a:pt x="909" y="502"/>
                      <a:pt x="1740" y="502"/>
                    </a:cubicBezTo>
                    <a:cubicBezTo>
                      <a:pt x="2226" y="502"/>
                      <a:pt x="2665" y="753"/>
                      <a:pt x="2947" y="1129"/>
                    </a:cubicBezTo>
                    <a:cubicBezTo>
                      <a:pt x="2775" y="487"/>
                      <a:pt x="2195" y="1"/>
                      <a:pt x="1489" y="1"/>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1" name="Google Shape;1377;p29">
                <a:extLst>
                  <a:ext uri="{FF2B5EF4-FFF2-40B4-BE49-F238E27FC236}">
                    <a16:creationId xmlns:a16="http://schemas.microsoft.com/office/drawing/2014/main" id="{A0B753F5-73D1-F1AA-5672-CFEC54F8BB12}"/>
                  </a:ext>
                </a:extLst>
              </p:cNvPr>
              <p:cNvSpPr/>
              <p:nvPr/>
            </p:nvSpPr>
            <p:spPr>
              <a:xfrm>
                <a:off x="5368200" y="1445025"/>
                <a:ext cx="73700" cy="60000"/>
              </a:xfrm>
              <a:custGeom>
                <a:avLst/>
                <a:gdLst/>
                <a:ahLst/>
                <a:cxnLst/>
                <a:rect l="l" t="t" r="r" b="b"/>
                <a:pathLst>
                  <a:path w="2948" h="2400" extrusionOk="0">
                    <a:moveTo>
                      <a:pt x="1506" y="1"/>
                    </a:moveTo>
                    <a:cubicBezTo>
                      <a:pt x="675" y="1"/>
                      <a:pt x="1" y="675"/>
                      <a:pt x="1" y="1506"/>
                    </a:cubicBezTo>
                    <a:cubicBezTo>
                      <a:pt x="1" y="1835"/>
                      <a:pt x="111" y="2148"/>
                      <a:pt x="299" y="2399"/>
                    </a:cubicBezTo>
                    <a:cubicBezTo>
                      <a:pt x="267" y="2274"/>
                      <a:pt x="236" y="2148"/>
                      <a:pt x="236" y="2007"/>
                    </a:cubicBezTo>
                    <a:cubicBezTo>
                      <a:pt x="236" y="1176"/>
                      <a:pt x="910" y="502"/>
                      <a:pt x="1741" y="502"/>
                    </a:cubicBezTo>
                    <a:cubicBezTo>
                      <a:pt x="2242" y="502"/>
                      <a:pt x="2681" y="753"/>
                      <a:pt x="2948" y="1129"/>
                    </a:cubicBezTo>
                    <a:cubicBezTo>
                      <a:pt x="2775" y="487"/>
                      <a:pt x="2195" y="1"/>
                      <a:pt x="1506" y="1"/>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2" name="Google Shape;1378;p29">
                <a:extLst>
                  <a:ext uri="{FF2B5EF4-FFF2-40B4-BE49-F238E27FC236}">
                    <a16:creationId xmlns:a16="http://schemas.microsoft.com/office/drawing/2014/main" id="{CF534CA0-866B-7499-3306-D44CBC952A54}"/>
                  </a:ext>
                </a:extLst>
              </p:cNvPr>
              <p:cNvSpPr/>
              <p:nvPr/>
            </p:nvSpPr>
            <p:spPr>
              <a:xfrm>
                <a:off x="5408975" y="1290275"/>
                <a:ext cx="272350" cy="353075"/>
              </a:xfrm>
              <a:custGeom>
                <a:avLst/>
                <a:gdLst/>
                <a:ahLst/>
                <a:cxnLst/>
                <a:rect l="l" t="t" r="r" b="b"/>
                <a:pathLst>
                  <a:path w="10894" h="14123" extrusionOk="0">
                    <a:moveTo>
                      <a:pt x="7733" y="0"/>
                    </a:moveTo>
                    <a:cubicBezTo>
                      <a:pt x="6632" y="0"/>
                      <a:pt x="5571" y="596"/>
                      <a:pt x="5016" y="1630"/>
                    </a:cubicBezTo>
                    <a:lnTo>
                      <a:pt x="4420" y="2758"/>
                    </a:lnTo>
                    <a:lnTo>
                      <a:pt x="5455" y="2758"/>
                    </a:lnTo>
                    <a:lnTo>
                      <a:pt x="5815" y="2053"/>
                    </a:lnTo>
                    <a:cubicBezTo>
                      <a:pt x="6097" y="1551"/>
                      <a:pt x="6536" y="1175"/>
                      <a:pt x="7101" y="1003"/>
                    </a:cubicBezTo>
                    <a:cubicBezTo>
                      <a:pt x="7307" y="938"/>
                      <a:pt x="7518" y="906"/>
                      <a:pt x="7728" y="906"/>
                    </a:cubicBezTo>
                    <a:cubicBezTo>
                      <a:pt x="8077" y="906"/>
                      <a:pt x="8424" y="993"/>
                      <a:pt x="8746" y="1159"/>
                    </a:cubicBezTo>
                    <a:cubicBezTo>
                      <a:pt x="9248" y="1426"/>
                      <a:pt x="9624" y="1880"/>
                      <a:pt x="9797" y="2429"/>
                    </a:cubicBezTo>
                    <a:cubicBezTo>
                      <a:pt x="9969" y="2978"/>
                      <a:pt x="9906" y="3573"/>
                      <a:pt x="9640" y="4075"/>
                    </a:cubicBezTo>
                    <a:lnTo>
                      <a:pt x="5408" y="12069"/>
                    </a:lnTo>
                    <a:cubicBezTo>
                      <a:pt x="5026" y="12810"/>
                      <a:pt x="4274" y="13225"/>
                      <a:pt x="3498" y="13225"/>
                    </a:cubicBezTo>
                    <a:cubicBezTo>
                      <a:pt x="3157" y="13225"/>
                      <a:pt x="2812" y="13145"/>
                      <a:pt x="2492" y="12978"/>
                    </a:cubicBezTo>
                    <a:cubicBezTo>
                      <a:pt x="1442" y="12414"/>
                      <a:pt x="1035" y="11113"/>
                      <a:pt x="1583" y="10062"/>
                    </a:cubicBezTo>
                    <a:lnTo>
                      <a:pt x="4593" y="4373"/>
                    </a:lnTo>
                    <a:lnTo>
                      <a:pt x="3793" y="3949"/>
                    </a:lnTo>
                    <a:lnTo>
                      <a:pt x="784" y="9639"/>
                    </a:lnTo>
                    <a:cubicBezTo>
                      <a:pt x="0" y="11128"/>
                      <a:pt x="580" y="12978"/>
                      <a:pt x="2069" y="13777"/>
                    </a:cubicBezTo>
                    <a:cubicBezTo>
                      <a:pt x="2524" y="14012"/>
                      <a:pt x="3010" y="14122"/>
                      <a:pt x="3495" y="14122"/>
                    </a:cubicBezTo>
                    <a:cubicBezTo>
                      <a:pt x="4593" y="14122"/>
                      <a:pt x="5659" y="13542"/>
                      <a:pt x="6207" y="12492"/>
                    </a:cubicBezTo>
                    <a:lnTo>
                      <a:pt x="10439" y="4498"/>
                    </a:lnTo>
                    <a:cubicBezTo>
                      <a:pt x="10815" y="3777"/>
                      <a:pt x="10894" y="2946"/>
                      <a:pt x="10659" y="2163"/>
                    </a:cubicBezTo>
                    <a:cubicBezTo>
                      <a:pt x="10423" y="1379"/>
                      <a:pt x="9891" y="736"/>
                      <a:pt x="9170" y="360"/>
                    </a:cubicBezTo>
                    <a:cubicBezTo>
                      <a:pt x="8710" y="116"/>
                      <a:pt x="8217" y="0"/>
                      <a:pt x="7733" y="0"/>
                    </a:cubicBezTo>
                    <a:close/>
                  </a:path>
                </a:pathLst>
              </a:custGeom>
              <a:solidFill>
                <a:srgbClr val="6666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02" name="Google Shape;1379;p29">
              <a:extLst>
                <a:ext uri="{FF2B5EF4-FFF2-40B4-BE49-F238E27FC236}">
                  <a16:creationId xmlns:a16="http://schemas.microsoft.com/office/drawing/2014/main" id="{AF796C07-7AAB-7026-B8E6-8DF28A043A4D}"/>
                </a:ext>
              </a:extLst>
            </p:cNvPr>
            <p:cNvGrpSpPr/>
            <p:nvPr/>
          </p:nvGrpSpPr>
          <p:grpSpPr>
            <a:xfrm rot="-290843">
              <a:off x="4937308" y="2320747"/>
              <a:ext cx="1471734" cy="1178404"/>
              <a:chOff x="-1719359" y="2295586"/>
              <a:chExt cx="1471768" cy="1178430"/>
            </a:xfrm>
          </p:grpSpPr>
          <p:sp>
            <p:nvSpPr>
              <p:cNvPr id="1403" name="Google Shape;1380;p29">
                <a:extLst>
                  <a:ext uri="{FF2B5EF4-FFF2-40B4-BE49-F238E27FC236}">
                    <a16:creationId xmlns:a16="http://schemas.microsoft.com/office/drawing/2014/main" id="{A75BD8F5-C714-6684-8113-1611F2ADAF82}"/>
                  </a:ext>
                </a:extLst>
              </p:cNvPr>
              <p:cNvSpPr txBox="1"/>
              <p:nvPr/>
            </p:nvSpPr>
            <p:spPr>
              <a:xfrm>
                <a:off x="-1719359" y="2449629"/>
                <a:ext cx="1471768" cy="1024387"/>
              </a:xfrm>
              <a:prstGeom prst="rect">
                <a:avLst/>
              </a:prstGeom>
              <a:noFill/>
              <a:ln>
                <a:noFill/>
              </a:ln>
            </p:spPr>
            <p:txBody>
              <a:bodyPr spcFirstLastPara="1" wrap="square" lIns="91425" tIns="91425" rIns="91425" bIns="91425" anchor="ctr" anchorCtr="0">
                <a:noAutofit/>
              </a:bodyPr>
              <a:lstStyle/>
              <a:p>
                <a:pPr marL="285750" indent="-285750">
                  <a:lnSpc>
                    <a:spcPct val="120000"/>
                  </a:lnSpc>
                  <a:spcBef>
                    <a:spcPts val="0"/>
                  </a:spcBef>
                  <a:spcAft>
                    <a:spcPts val="0"/>
                  </a:spcAft>
                  <a:buFont typeface="Arial" panose="020B0604020202020204" pitchFamily="34" charset="0"/>
                  <a:buChar char="•"/>
                </a:pPr>
                <a:r>
                  <a:rPr lang="en-US" sz="1600" dirty="0"/>
                  <a:t>Maks 30 Volunteers</a:t>
                </a:r>
              </a:p>
              <a:p>
                <a:pPr marL="285750" indent="-285750">
                  <a:lnSpc>
                    <a:spcPct val="120000"/>
                  </a:lnSpc>
                  <a:spcBef>
                    <a:spcPts val="0"/>
                  </a:spcBef>
                  <a:spcAft>
                    <a:spcPts val="0"/>
                  </a:spcAft>
                  <a:buFont typeface="Arial" panose="020B0604020202020204" pitchFamily="34" charset="0"/>
                  <a:buChar char="•"/>
                </a:pPr>
                <a:r>
                  <a:rPr lang="en-US" sz="1600" dirty="0">
                    <a:sym typeface="Wingdings" panose="05000000000000000000" pitchFamily="2" charset="2"/>
                  </a:rPr>
                  <a:t>Periode </a:t>
                </a:r>
                <a:r>
                  <a:rPr lang="en-US" sz="1600" dirty="0" err="1">
                    <a:sym typeface="Wingdings" panose="05000000000000000000" pitchFamily="2" charset="2"/>
                  </a:rPr>
                  <a:t>kegiatan</a:t>
                </a:r>
                <a:r>
                  <a:rPr lang="en-US" sz="1600" dirty="0">
                    <a:sym typeface="Wingdings" panose="05000000000000000000" pitchFamily="2" charset="2"/>
                  </a:rPr>
                  <a:t> </a:t>
                </a:r>
                <a:r>
                  <a:rPr lang="en-US" sz="1600" dirty="0" err="1">
                    <a:sym typeface="Wingdings" panose="05000000000000000000" pitchFamily="2" charset="2"/>
                  </a:rPr>
                  <a:t>selama</a:t>
                </a:r>
                <a:r>
                  <a:rPr lang="en-US" sz="1600" dirty="0">
                    <a:sym typeface="Wingdings" panose="05000000000000000000" pitchFamily="2" charset="2"/>
                  </a:rPr>
                  <a:t> </a:t>
                </a:r>
                <a:r>
                  <a:rPr lang="en-US" sz="1600" dirty="0" err="1">
                    <a:sym typeface="Wingdings" panose="05000000000000000000" pitchFamily="2" charset="2"/>
                  </a:rPr>
                  <a:t>bulan</a:t>
                </a:r>
                <a:r>
                  <a:rPr lang="en-US" sz="1600" dirty="0">
                    <a:sym typeface="Wingdings" panose="05000000000000000000" pitchFamily="2" charset="2"/>
                  </a:rPr>
                  <a:t> September  –  November 2023</a:t>
                </a:r>
                <a:endParaRPr lang="en-US" sz="1600" b="1" dirty="0">
                  <a:sym typeface="Wingdings" panose="05000000000000000000" pitchFamily="2" charset="2"/>
                </a:endParaRPr>
              </a:p>
              <a:p>
                <a:pPr marL="285750" indent="-285750">
                  <a:lnSpc>
                    <a:spcPct val="120000"/>
                  </a:lnSpc>
                  <a:spcBef>
                    <a:spcPts val="0"/>
                  </a:spcBef>
                  <a:spcAft>
                    <a:spcPts val="0"/>
                  </a:spcAft>
                  <a:buFont typeface="Arial" panose="020B0604020202020204" pitchFamily="34" charset="0"/>
                  <a:buChar char="•"/>
                </a:pPr>
                <a:r>
                  <a:rPr lang="en-US" sz="1600" dirty="0">
                    <a:sym typeface="Wingdings" panose="05000000000000000000" pitchFamily="2" charset="2"/>
                  </a:rPr>
                  <a:t>Budget </a:t>
                </a:r>
                <a:r>
                  <a:rPr lang="en-US" sz="1600" dirty="0" err="1">
                    <a:sym typeface="Wingdings" panose="05000000000000000000" pitchFamily="2" charset="2"/>
                  </a:rPr>
                  <a:t>kegiatan</a:t>
                </a:r>
                <a:r>
                  <a:rPr lang="en-US" sz="1600" dirty="0">
                    <a:sym typeface="Wingdings" panose="05000000000000000000" pitchFamily="2" charset="2"/>
                  </a:rPr>
                  <a:t> : </a:t>
                </a:r>
                <a:r>
                  <a:rPr lang="en-US" sz="1600" b="1" dirty="0">
                    <a:sym typeface="Wingdings" panose="05000000000000000000" pitchFamily="2" charset="2"/>
                  </a:rPr>
                  <a:t>max</a:t>
                </a:r>
                <a:r>
                  <a:rPr lang="en-US" sz="1600" dirty="0">
                    <a:sym typeface="Wingdings" panose="05000000000000000000" pitchFamily="2" charset="2"/>
                  </a:rPr>
                  <a:t> </a:t>
                </a:r>
                <a:r>
                  <a:rPr lang="en-US" sz="1600" b="1" dirty="0">
                    <a:sym typeface="Wingdings" panose="05000000000000000000" pitchFamily="2" charset="2"/>
                  </a:rPr>
                  <a:t>3  </a:t>
                </a:r>
                <a:r>
                  <a:rPr lang="en-US" sz="1600" b="1" dirty="0" err="1">
                    <a:sym typeface="Wingdings" panose="05000000000000000000" pitchFamily="2" charset="2"/>
                  </a:rPr>
                  <a:t>juta</a:t>
                </a:r>
                <a:r>
                  <a:rPr lang="en-US" sz="1600" b="1" dirty="0">
                    <a:sym typeface="Wingdings" panose="05000000000000000000" pitchFamily="2" charset="2"/>
                  </a:rPr>
                  <a:t> rupiah </a:t>
                </a:r>
              </a:p>
              <a:p>
                <a:pPr marL="285750" indent="-285750">
                  <a:lnSpc>
                    <a:spcPct val="120000"/>
                  </a:lnSpc>
                  <a:spcBef>
                    <a:spcPts val="0"/>
                  </a:spcBef>
                  <a:spcAft>
                    <a:spcPts val="0"/>
                  </a:spcAft>
                  <a:buFont typeface="Arial" panose="020B0604020202020204" pitchFamily="34" charset="0"/>
                  <a:buChar char="•"/>
                </a:pPr>
                <a:r>
                  <a:rPr lang="en-US" sz="1600" dirty="0" err="1"/>
                  <a:t>Tentukan</a:t>
                </a:r>
                <a:r>
                  <a:rPr lang="en-US" sz="1600" dirty="0"/>
                  <a:t> Team Leader</a:t>
                </a:r>
              </a:p>
              <a:p>
                <a:pPr marL="285750" indent="-285750">
                  <a:lnSpc>
                    <a:spcPct val="120000"/>
                  </a:lnSpc>
                  <a:spcBef>
                    <a:spcPts val="0"/>
                  </a:spcBef>
                  <a:spcAft>
                    <a:spcPts val="0"/>
                  </a:spcAft>
                  <a:buFont typeface="Arial" panose="020B0604020202020204" pitchFamily="34" charset="0"/>
                  <a:buChar char="•"/>
                </a:pPr>
                <a:r>
                  <a:rPr lang="en-US" sz="1600" dirty="0" err="1"/>
                  <a:t>Tentukan</a:t>
                </a:r>
                <a:r>
                  <a:rPr lang="en-US" sz="1600" dirty="0"/>
                  <a:t> lokasi aksi</a:t>
                </a:r>
              </a:p>
              <a:p>
                <a:pPr marL="285750" indent="-285750">
                  <a:lnSpc>
                    <a:spcPct val="120000"/>
                  </a:lnSpc>
                  <a:spcBef>
                    <a:spcPts val="0"/>
                  </a:spcBef>
                  <a:spcAft>
                    <a:spcPts val="0"/>
                  </a:spcAft>
                  <a:buFont typeface="Arial" panose="020B0604020202020204" pitchFamily="34" charset="0"/>
                  <a:buChar char="•"/>
                </a:pPr>
                <a:r>
                  <a:rPr lang="en-US" sz="1600" dirty="0" err="1"/>
                  <a:t>Berkoordinasi</a:t>
                </a:r>
                <a:r>
                  <a:rPr lang="en-US" sz="1600" dirty="0"/>
                  <a:t> dengan </a:t>
                </a:r>
                <a:r>
                  <a:rPr lang="en-US" sz="1600" dirty="0" err="1"/>
                  <a:t>instansi</a:t>
                </a:r>
                <a:r>
                  <a:rPr lang="en-US" sz="1600" dirty="0"/>
                  <a:t>/bank sampah/masyarakat terkait</a:t>
                </a:r>
              </a:p>
              <a:p>
                <a:pPr marL="285750" indent="-285750">
                  <a:lnSpc>
                    <a:spcPct val="120000"/>
                  </a:lnSpc>
                  <a:spcBef>
                    <a:spcPts val="0"/>
                  </a:spcBef>
                  <a:spcAft>
                    <a:spcPts val="0"/>
                  </a:spcAft>
                  <a:buFont typeface="Arial" panose="020B0604020202020204" pitchFamily="34" charset="0"/>
                  <a:buChar char="•"/>
                </a:pPr>
                <a:r>
                  <a:rPr lang="en-US" sz="1600" dirty="0" err="1"/>
                  <a:t>Mempersiapkan</a:t>
                </a:r>
                <a:r>
                  <a:rPr lang="en-US" sz="1600" dirty="0"/>
                  <a:t> </a:t>
                </a:r>
                <a:r>
                  <a:rPr lang="en-US" sz="1600" dirty="0" err="1"/>
                  <a:t>perlengkapan</a:t>
                </a:r>
                <a:r>
                  <a:rPr lang="en-US" sz="1600" dirty="0"/>
                  <a:t> yang </a:t>
                </a:r>
                <a:r>
                  <a:rPr lang="en-US" sz="1600" dirty="0" err="1"/>
                  <a:t>sesuai</a:t>
                </a:r>
                <a:endParaRPr lang="en-US" sz="1600" dirty="0"/>
              </a:p>
              <a:p>
                <a:pPr marL="285750" indent="-285750">
                  <a:lnSpc>
                    <a:spcPct val="120000"/>
                  </a:lnSpc>
                  <a:spcBef>
                    <a:spcPts val="0"/>
                  </a:spcBef>
                  <a:spcAft>
                    <a:spcPts val="0"/>
                  </a:spcAft>
                  <a:buFont typeface="Arial" panose="020B0604020202020204" pitchFamily="34" charset="0"/>
                  <a:buChar char="•"/>
                </a:pPr>
                <a:r>
                  <a:rPr lang="en-US" sz="1600" dirty="0"/>
                  <a:t>Memilah sampah </a:t>
                </a:r>
                <a:r>
                  <a:rPr lang="en-US" sz="1600" dirty="0" err="1"/>
                  <a:t>sesuai</a:t>
                </a:r>
                <a:r>
                  <a:rPr lang="en-US" sz="1600" dirty="0"/>
                  <a:t> </a:t>
                </a:r>
                <a:r>
                  <a:rPr lang="en-US" sz="1600" dirty="0" err="1"/>
                  <a:t>kategorinya</a:t>
                </a:r>
                <a:endParaRPr lang="en-US" sz="1600" dirty="0"/>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1404" name="Google Shape;1381;p29">
                <a:extLst>
                  <a:ext uri="{FF2B5EF4-FFF2-40B4-BE49-F238E27FC236}">
                    <a16:creationId xmlns:a16="http://schemas.microsoft.com/office/drawing/2014/main" id="{F8A0BB2E-AB9B-B5E5-EB18-126AF8BD8818}"/>
                  </a:ext>
                </a:extLst>
              </p:cNvPr>
              <p:cNvSpPr txBox="1"/>
              <p:nvPr/>
            </p:nvSpPr>
            <p:spPr>
              <a:xfrm>
                <a:off x="-1681781" y="2295586"/>
                <a:ext cx="1218300" cy="141866"/>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chemeClr val="bg2">
                        <a:lumMod val="50000"/>
                      </a:schemeClr>
                    </a:solidFill>
                    <a:effectLst/>
                    <a:uLnTx/>
                    <a:uFillTx/>
                    <a:latin typeface="Fira Sans Extra Condensed SemiBold"/>
                    <a:ea typeface="Fira Sans Extra Condensed SemiBold"/>
                    <a:cs typeface="Fira Sans Extra Condensed SemiBold"/>
                    <a:sym typeface="Fira Sans Extra Condensed SemiBold"/>
                  </a:rPr>
                  <a:t>Syarat : </a:t>
                </a:r>
                <a:endParaRPr kumimoji="0" sz="2400" b="1" i="0" u="none" strike="noStrike" kern="0" cap="none" spc="0" normalizeH="0" baseline="0" noProof="0" dirty="0">
                  <a:ln>
                    <a:noFill/>
                  </a:ln>
                  <a:solidFill>
                    <a:schemeClr val="bg2">
                      <a:lumMod val="50000"/>
                    </a:schemeClr>
                  </a:solidFill>
                  <a:effectLst/>
                  <a:uLnTx/>
                  <a:uFillTx/>
                  <a:latin typeface="Fira Sans Extra Condensed SemiBold"/>
                  <a:ea typeface="Fira Sans Extra Condensed SemiBold"/>
                  <a:cs typeface="Fira Sans Extra Condensed SemiBold"/>
                  <a:sym typeface="Fira Sans Extra Condensed SemiBold"/>
                </a:endParaRPr>
              </a:p>
            </p:txBody>
          </p:sp>
        </p:grpSp>
      </p:grpSp>
      <p:grpSp>
        <p:nvGrpSpPr>
          <p:cNvPr id="1413" name="Google Shape;1343;p29">
            <a:extLst>
              <a:ext uri="{FF2B5EF4-FFF2-40B4-BE49-F238E27FC236}">
                <a16:creationId xmlns:a16="http://schemas.microsoft.com/office/drawing/2014/main" id="{CC888F8A-EFD4-BF2E-E3BF-51E22CC21AC4}"/>
              </a:ext>
            </a:extLst>
          </p:cNvPr>
          <p:cNvGrpSpPr/>
          <p:nvPr/>
        </p:nvGrpSpPr>
        <p:grpSpPr>
          <a:xfrm>
            <a:off x="551611" y="996349"/>
            <a:ext cx="3247065" cy="3748985"/>
            <a:chOff x="2668376" y="1797988"/>
            <a:chExt cx="1640217" cy="1863279"/>
          </a:xfrm>
        </p:grpSpPr>
        <p:grpSp>
          <p:nvGrpSpPr>
            <p:cNvPr id="1414" name="Google Shape;1344;p29">
              <a:extLst>
                <a:ext uri="{FF2B5EF4-FFF2-40B4-BE49-F238E27FC236}">
                  <a16:creationId xmlns:a16="http://schemas.microsoft.com/office/drawing/2014/main" id="{508BE6D6-7E24-DF54-8048-F617245D3DDC}"/>
                </a:ext>
              </a:extLst>
            </p:cNvPr>
            <p:cNvGrpSpPr/>
            <p:nvPr/>
          </p:nvGrpSpPr>
          <p:grpSpPr>
            <a:xfrm rot="235491">
              <a:off x="2668376" y="1797988"/>
              <a:ext cx="1640217" cy="1863279"/>
              <a:chOff x="3124050" y="1173875"/>
              <a:chExt cx="1354275" cy="1538450"/>
            </a:xfrm>
          </p:grpSpPr>
          <p:sp>
            <p:nvSpPr>
              <p:cNvPr id="1418" name="Google Shape;1345;p29">
                <a:extLst>
                  <a:ext uri="{FF2B5EF4-FFF2-40B4-BE49-F238E27FC236}">
                    <a16:creationId xmlns:a16="http://schemas.microsoft.com/office/drawing/2014/main" id="{CE8E2708-26F7-D2BF-27B0-342E563109A6}"/>
                  </a:ext>
                </a:extLst>
              </p:cNvPr>
              <p:cNvSpPr/>
              <p:nvPr/>
            </p:nvSpPr>
            <p:spPr>
              <a:xfrm>
                <a:off x="3124050" y="1367850"/>
                <a:ext cx="1354275" cy="1344475"/>
              </a:xfrm>
              <a:custGeom>
                <a:avLst/>
                <a:gdLst/>
                <a:ahLst/>
                <a:cxnLst/>
                <a:rect l="l" t="t" r="r" b="b"/>
                <a:pathLst>
                  <a:path w="54171" h="53779" extrusionOk="0">
                    <a:moveTo>
                      <a:pt x="3104" y="0"/>
                    </a:moveTo>
                    <a:cubicBezTo>
                      <a:pt x="1364" y="0"/>
                      <a:pt x="0" y="1442"/>
                      <a:pt x="47" y="3229"/>
                    </a:cubicBezTo>
                    <a:lnTo>
                      <a:pt x="1599" y="50550"/>
                    </a:lnTo>
                    <a:cubicBezTo>
                      <a:pt x="1662" y="52337"/>
                      <a:pt x="3104" y="53779"/>
                      <a:pt x="4843" y="53779"/>
                    </a:cubicBezTo>
                    <a:lnTo>
                      <a:pt x="51067" y="53779"/>
                    </a:lnTo>
                    <a:cubicBezTo>
                      <a:pt x="52807" y="53779"/>
                      <a:pt x="54171" y="52337"/>
                      <a:pt x="54108" y="50550"/>
                    </a:cubicBezTo>
                    <a:lnTo>
                      <a:pt x="52572" y="3229"/>
                    </a:lnTo>
                    <a:cubicBezTo>
                      <a:pt x="52509" y="1442"/>
                      <a:pt x="51051" y="0"/>
                      <a:pt x="49312" y="0"/>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9" name="Google Shape;1346;p29">
                <a:extLst>
                  <a:ext uri="{FF2B5EF4-FFF2-40B4-BE49-F238E27FC236}">
                    <a16:creationId xmlns:a16="http://schemas.microsoft.com/office/drawing/2014/main" id="{A1BD1302-7AFC-471D-BF4B-E6D4737C8CB4}"/>
                  </a:ext>
                </a:extLst>
              </p:cNvPr>
              <p:cNvSpPr/>
              <p:nvPr/>
            </p:nvSpPr>
            <p:spPr>
              <a:xfrm>
                <a:off x="3126775" y="1359600"/>
                <a:ext cx="1312750" cy="1312750"/>
              </a:xfrm>
              <a:custGeom>
                <a:avLst/>
                <a:gdLst/>
                <a:ahLst/>
                <a:cxnLst/>
                <a:rect l="l" t="t" r="r" b="b"/>
                <a:pathLst>
                  <a:path w="52510" h="52510" extrusionOk="0">
                    <a:moveTo>
                      <a:pt x="3151" y="1"/>
                    </a:moveTo>
                    <a:cubicBezTo>
                      <a:pt x="1412" y="1"/>
                      <a:pt x="1" y="1412"/>
                      <a:pt x="1" y="3151"/>
                    </a:cubicBezTo>
                    <a:lnTo>
                      <a:pt x="1" y="49375"/>
                    </a:lnTo>
                    <a:cubicBezTo>
                      <a:pt x="1" y="51099"/>
                      <a:pt x="1412" y="52510"/>
                      <a:pt x="3151" y="52510"/>
                    </a:cubicBezTo>
                    <a:lnTo>
                      <a:pt x="49375" y="52510"/>
                    </a:lnTo>
                    <a:cubicBezTo>
                      <a:pt x="51115" y="52510"/>
                      <a:pt x="52510" y="51099"/>
                      <a:pt x="52510" y="49375"/>
                    </a:cubicBezTo>
                    <a:lnTo>
                      <a:pt x="52510" y="3151"/>
                    </a:lnTo>
                    <a:cubicBezTo>
                      <a:pt x="52510" y="1412"/>
                      <a:pt x="51115" y="1"/>
                      <a:pt x="49375" y="1"/>
                    </a:cubicBezTo>
                    <a:close/>
                  </a:path>
                </a:pathLst>
              </a:custGeom>
              <a:solidFill>
                <a:srgbClr val="B3E5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347;p29">
                <a:extLst>
                  <a:ext uri="{FF2B5EF4-FFF2-40B4-BE49-F238E27FC236}">
                    <a16:creationId xmlns:a16="http://schemas.microsoft.com/office/drawing/2014/main" id="{68890FD4-9C52-EB2C-B478-44F389874E7F}"/>
                  </a:ext>
                </a:extLst>
              </p:cNvPr>
              <p:cNvSpPr/>
              <p:nvPr/>
            </p:nvSpPr>
            <p:spPr>
              <a:xfrm>
                <a:off x="3236901" y="1659590"/>
                <a:ext cx="1092900" cy="779617"/>
              </a:xfrm>
              <a:custGeom>
                <a:avLst/>
                <a:gdLst/>
                <a:ahLst/>
                <a:cxnLst/>
                <a:rect l="l" t="t" r="r" b="b"/>
                <a:pathLst>
                  <a:path w="43716" h="21647" extrusionOk="0">
                    <a:moveTo>
                      <a:pt x="41349" y="643"/>
                    </a:moveTo>
                    <a:cubicBezTo>
                      <a:pt x="42305" y="643"/>
                      <a:pt x="43073" y="1411"/>
                      <a:pt x="43073" y="2352"/>
                    </a:cubicBezTo>
                    <a:lnTo>
                      <a:pt x="43073" y="19296"/>
                    </a:lnTo>
                    <a:cubicBezTo>
                      <a:pt x="43073" y="20236"/>
                      <a:pt x="42305" y="21004"/>
                      <a:pt x="41349" y="21004"/>
                    </a:cubicBezTo>
                    <a:lnTo>
                      <a:pt x="2351" y="21004"/>
                    </a:lnTo>
                    <a:cubicBezTo>
                      <a:pt x="1411" y="21004"/>
                      <a:pt x="627" y="20236"/>
                      <a:pt x="627" y="19296"/>
                    </a:cubicBezTo>
                    <a:lnTo>
                      <a:pt x="627" y="2352"/>
                    </a:lnTo>
                    <a:cubicBezTo>
                      <a:pt x="627" y="1411"/>
                      <a:pt x="1411" y="643"/>
                      <a:pt x="2351" y="643"/>
                    </a:cubicBezTo>
                    <a:close/>
                    <a:moveTo>
                      <a:pt x="2351" y="0"/>
                    </a:moveTo>
                    <a:cubicBezTo>
                      <a:pt x="1050" y="0"/>
                      <a:pt x="0" y="1051"/>
                      <a:pt x="0" y="2352"/>
                    </a:cubicBezTo>
                    <a:lnTo>
                      <a:pt x="0" y="19296"/>
                    </a:lnTo>
                    <a:cubicBezTo>
                      <a:pt x="0" y="20596"/>
                      <a:pt x="1050" y="21647"/>
                      <a:pt x="2351" y="21647"/>
                    </a:cubicBezTo>
                    <a:lnTo>
                      <a:pt x="41349" y="21647"/>
                    </a:lnTo>
                    <a:cubicBezTo>
                      <a:pt x="42650" y="21647"/>
                      <a:pt x="43716" y="20596"/>
                      <a:pt x="43716" y="19296"/>
                    </a:cubicBezTo>
                    <a:lnTo>
                      <a:pt x="43716" y="2352"/>
                    </a:lnTo>
                    <a:cubicBezTo>
                      <a:pt x="43716" y="1051"/>
                      <a:pt x="42650" y="0"/>
                      <a:pt x="41349" y="0"/>
                    </a:cubicBezTo>
                    <a:close/>
                  </a:path>
                </a:pathLst>
              </a:custGeom>
              <a:solidFill>
                <a:srgbClr val="F5FBF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348;p29">
                <a:extLst>
                  <a:ext uri="{FF2B5EF4-FFF2-40B4-BE49-F238E27FC236}">
                    <a16:creationId xmlns:a16="http://schemas.microsoft.com/office/drawing/2014/main" id="{9049C4B4-BF69-9698-E31F-9996A6F677B6}"/>
                  </a:ext>
                </a:extLst>
              </p:cNvPr>
              <p:cNvSpPr/>
              <p:nvPr/>
            </p:nvSpPr>
            <p:spPr>
              <a:xfrm>
                <a:off x="3195750" y="1173875"/>
                <a:ext cx="243375" cy="290375"/>
              </a:xfrm>
              <a:custGeom>
                <a:avLst/>
                <a:gdLst/>
                <a:ahLst/>
                <a:cxnLst/>
                <a:rect l="l" t="t" r="r" b="b"/>
                <a:pathLst>
                  <a:path w="9735" h="11615" extrusionOk="0">
                    <a:moveTo>
                      <a:pt x="6772" y="0"/>
                    </a:moveTo>
                    <a:lnTo>
                      <a:pt x="1" y="2116"/>
                    </a:lnTo>
                    <a:lnTo>
                      <a:pt x="2947" y="11615"/>
                    </a:lnTo>
                    <a:lnTo>
                      <a:pt x="9734" y="9515"/>
                    </a:lnTo>
                    <a:lnTo>
                      <a:pt x="6772" y="0"/>
                    </a:lnTo>
                    <a:close/>
                  </a:path>
                </a:pathLst>
              </a:custGeom>
              <a:solidFill>
                <a:srgbClr val="F9A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349;p29">
                <a:extLst>
                  <a:ext uri="{FF2B5EF4-FFF2-40B4-BE49-F238E27FC236}">
                    <a16:creationId xmlns:a16="http://schemas.microsoft.com/office/drawing/2014/main" id="{66C63569-F6C4-5F77-94D5-8037E960FBF9}"/>
                  </a:ext>
                </a:extLst>
              </p:cNvPr>
              <p:cNvSpPr/>
              <p:nvPr/>
            </p:nvSpPr>
            <p:spPr>
              <a:xfrm>
                <a:off x="4086450" y="1200525"/>
                <a:ext cx="206125" cy="268825"/>
              </a:xfrm>
              <a:custGeom>
                <a:avLst/>
                <a:gdLst/>
                <a:ahLst/>
                <a:cxnLst/>
                <a:rect l="l" t="t" r="r" b="b"/>
                <a:pathLst>
                  <a:path w="8245" h="10753" extrusionOk="0">
                    <a:moveTo>
                      <a:pt x="1191" y="0"/>
                    </a:moveTo>
                    <a:lnTo>
                      <a:pt x="0" y="9891"/>
                    </a:lnTo>
                    <a:lnTo>
                      <a:pt x="7038" y="10753"/>
                    </a:lnTo>
                    <a:lnTo>
                      <a:pt x="8245" y="862"/>
                    </a:lnTo>
                    <a:lnTo>
                      <a:pt x="1191" y="0"/>
                    </a:lnTo>
                    <a:close/>
                  </a:path>
                </a:pathLst>
              </a:custGeom>
              <a:solidFill>
                <a:srgbClr val="F9A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15" name="Google Shape;1350;p29">
              <a:extLst>
                <a:ext uri="{FF2B5EF4-FFF2-40B4-BE49-F238E27FC236}">
                  <a16:creationId xmlns:a16="http://schemas.microsoft.com/office/drawing/2014/main" id="{9FF6A79C-EFCC-1B81-99D1-A88CD25BFB2E}"/>
                </a:ext>
              </a:extLst>
            </p:cNvPr>
            <p:cNvGrpSpPr/>
            <p:nvPr/>
          </p:nvGrpSpPr>
          <p:grpSpPr>
            <a:xfrm rot="235659">
              <a:off x="2734119" y="2185299"/>
              <a:ext cx="1447495" cy="1154293"/>
              <a:chOff x="-1694886" y="1235443"/>
              <a:chExt cx="1447425" cy="1154236"/>
            </a:xfrm>
          </p:grpSpPr>
          <p:sp>
            <p:nvSpPr>
              <p:cNvPr id="1416" name="Google Shape;1351;p29">
                <a:extLst>
                  <a:ext uri="{FF2B5EF4-FFF2-40B4-BE49-F238E27FC236}">
                    <a16:creationId xmlns:a16="http://schemas.microsoft.com/office/drawing/2014/main" id="{5583CBA5-54D8-04A5-F6F8-83234DB053B1}"/>
                  </a:ext>
                </a:extLst>
              </p:cNvPr>
              <p:cNvSpPr txBox="1"/>
              <p:nvPr/>
            </p:nvSpPr>
            <p:spPr>
              <a:xfrm>
                <a:off x="-1593009" y="1405167"/>
                <a:ext cx="1345548" cy="984512"/>
              </a:xfrm>
              <a:prstGeom prst="rect">
                <a:avLst/>
              </a:prstGeom>
              <a:noFill/>
              <a:ln>
                <a:noFill/>
              </a:ln>
            </p:spPr>
            <p:txBody>
              <a:bodyPr spcFirstLastPara="1" wrap="square" lIns="91425" tIns="91425" rIns="91425" bIns="91425" anchor="ctr" anchorCtr="0">
                <a:noAutofit/>
              </a:bodyPr>
              <a:lstStyle/>
              <a:p>
                <a:pPr algn="ctr">
                  <a:buClr>
                    <a:srgbClr val="000000"/>
                  </a:buClr>
                </a:pPr>
                <a:r>
                  <a:rPr lang="en-US" sz="4400" b="1" dirty="0">
                    <a:effectLst/>
                    <a:latin typeface="Calibri" panose="020F0502020204030204" pitchFamily="34" charset="0"/>
                    <a:ea typeface="Calibri" panose="020F0502020204030204" pitchFamily="34" charset="0"/>
                    <a:cs typeface="Times New Roman" panose="02020603050405020304" pitchFamily="18" charset="0"/>
                  </a:rPr>
                  <a:t>30+ </a:t>
                </a:r>
              </a:p>
              <a:p>
                <a:pPr algn="ctr">
                  <a:buClr>
                    <a:srgbClr val="000000"/>
                  </a:buClr>
                </a:pPr>
                <a:r>
                  <a:rPr lang="en-US" b="1" dirty="0">
                    <a:effectLst/>
                    <a:latin typeface="Calibri" panose="020F0502020204030204" pitchFamily="34" charset="0"/>
                    <a:ea typeface="Calibri" panose="020F0502020204030204" pitchFamily="34" charset="0"/>
                    <a:cs typeface="Times New Roman" panose="02020603050405020304" pitchFamily="18" charset="0"/>
                  </a:rPr>
                  <a:t>lokasi kerja Trakindo</a:t>
                </a:r>
                <a:endParaRPr lang="en-ID"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1417" name="Google Shape;1352;p29">
                <a:extLst>
                  <a:ext uri="{FF2B5EF4-FFF2-40B4-BE49-F238E27FC236}">
                    <a16:creationId xmlns:a16="http://schemas.microsoft.com/office/drawing/2014/main" id="{D026106D-370E-22A8-9F5B-84270ACEE8EC}"/>
                  </a:ext>
                </a:extLst>
              </p:cNvPr>
              <p:cNvSpPr txBox="1"/>
              <p:nvPr/>
            </p:nvSpPr>
            <p:spPr>
              <a:xfrm>
                <a:off x="-1694886" y="1235443"/>
                <a:ext cx="1354561" cy="180774"/>
              </a:xfrm>
              <a:prstGeom prst="rect">
                <a:avLst/>
              </a:prstGeom>
              <a:noFill/>
              <a:ln>
                <a:noFill/>
              </a:ln>
            </p:spPr>
            <p:txBody>
              <a:bodyPr spcFirstLastPara="1" wrap="square" lIns="91425" tIns="91425" rIns="91425" bIns="91425" anchor="ctr" anchorCtr="0">
                <a:noAutofit/>
              </a:bodyPr>
              <a:lstStyle/>
              <a:p>
                <a:pPr algn="ctr">
                  <a:buClr>
                    <a:srgbClr val="000000"/>
                  </a:buClr>
                </a:pPr>
                <a:r>
                  <a:rPr lang="en-ID" sz="2400" b="1" dirty="0">
                    <a:solidFill>
                      <a:schemeClr val="bg2">
                        <a:lumMod val="50000"/>
                      </a:schemeClr>
                    </a:solidFill>
                    <a:latin typeface="Fira Sans Extra Condensed SemiBold"/>
                    <a:ea typeface="Fira Sans Extra Condensed SemiBold"/>
                    <a:cs typeface="Fira Sans Extra Condensed SemiBold"/>
                    <a:sym typeface="Fira Sans Extra Condensed SemiBold"/>
                  </a:rPr>
                  <a:t>Cabang/Site :</a:t>
                </a:r>
              </a:p>
            </p:txBody>
          </p:sp>
        </p:grpSp>
      </p:grpSp>
      <p:pic>
        <p:nvPicPr>
          <p:cNvPr id="7" name="Picture 6" descr="A picture containing text&#10;&#10;Description automatically generated">
            <a:extLst>
              <a:ext uri="{FF2B5EF4-FFF2-40B4-BE49-F238E27FC236}">
                <a16:creationId xmlns:a16="http://schemas.microsoft.com/office/drawing/2014/main" id="{42B65B8E-076A-E226-79C3-7F05F9B3933A}"/>
              </a:ext>
            </a:extLst>
          </p:cNvPr>
          <p:cNvPicPr>
            <a:picLocks noChangeAspect="1"/>
          </p:cNvPicPr>
          <p:nvPr/>
        </p:nvPicPr>
        <p:blipFill>
          <a:blip r:embed="rId3"/>
          <a:stretch>
            <a:fillRect/>
          </a:stretch>
        </p:blipFill>
        <p:spPr>
          <a:xfrm rot="21303689">
            <a:off x="4121215" y="-39487"/>
            <a:ext cx="2712554" cy="272411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1603;p32">
            <a:extLst>
              <a:ext uri="{FF2B5EF4-FFF2-40B4-BE49-F238E27FC236}">
                <a16:creationId xmlns:a16="http://schemas.microsoft.com/office/drawing/2014/main" id="{52BFA66E-959A-BFB2-DD2D-9739005B3244}"/>
              </a:ext>
            </a:extLst>
          </p:cNvPr>
          <p:cNvGrpSpPr/>
          <p:nvPr/>
        </p:nvGrpSpPr>
        <p:grpSpPr>
          <a:xfrm>
            <a:off x="971907" y="702365"/>
            <a:ext cx="10196320" cy="5199814"/>
            <a:chOff x="2190817" y="945481"/>
            <a:chExt cx="4762366" cy="3551451"/>
          </a:xfrm>
        </p:grpSpPr>
        <p:sp>
          <p:nvSpPr>
            <p:cNvPr id="8" name="Google Shape;1604;p32">
              <a:extLst>
                <a:ext uri="{FF2B5EF4-FFF2-40B4-BE49-F238E27FC236}">
                  <a16:creationId xmlns:a16="http://schemas.microsoft.com/office/drawing/2014/main" id="{8D223E13-93B8-6E9D-DB37-DB240D5B5581}"/>
                </a:ext>
              </a:extLst>
            </p:cNvPr>
            <p:cNvSpPr/>
            <p:nvPr/>
          </p:nvSpPr>
          <p:spPr>
            <a:xfrm rot="-5400000">
              <a:off x="2839242" y="382992"/>
              <a:ext cx="3506624" cy="4721257"/>
            </a:xfrm>
            <a:custGeom>
              <a:avLst/>
              <a:gdLst/>
              <a:ahLst/>
              <a:cxnLst/>
              <a:rect l="l" t="t" r="r" b="b"/>
              <a:pathLst>
                <a:path w="164663" h="189952" extrusionOk="0">
                  <a:moveTo>
                    <a:pt x="0" y="0"/>
                  </a:moveTo>
                  <a:lnTo>
                    <a:pt x="0" y="189951"/>
                  </a:lnTo>
                  <a:lnTo>
                    <a:pt x="164663" y="189951"/>
                  </a:lnTo>
                  <a:lnTo>
                    <a:pt x="164663" y="0"/>
                  </a:lnTo>
                  <a:close/>
                </a:path>
              </a:pathLst>
            </a:custGeom>
            <a:solidFill>
              <a:srgbClr val="E6EC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605;p32">
              <a:extLst>
                <a:ext uri="{FF2B5EF4-FFF2-40B4-BE49-F238E27FC236}">
                  <a16:creationId xmlns:a16="http://schemas.microsoft.com/office/drawing/2014/main" id="{8B96B53A-41EA-6046-C986-B2520B4D816D}"/>
                </a:ext>
              </a:extLst>
            </p:cNvPr>
            <p:cNvSpPr/>
            <p:nvPr/>
          </p:nvSpPr>
          <p:spPr>
            <a:xfrm rot="-5400000">
              <a:off x="2797822" y="338476"/>
              <a:ext cx="3506624" cy="4720636"/>
            </a:xfrm>
            <a:custGeom>
              <a:avLst/>
              <a:gdLst/>
              <a:ahLst/>
              <a:cxnLst/>
              <a:rect l="l" t="t" r="r" b="b"/>
              <a:pathLst>
                <a:path w="164663" h="189927" extrusionOk="0">
                  <a:moveTo>
                    <a:pt x="0" y="0"/>
                  </a:moveTo>
                  <a:lnTo>
                    <a:pt x="0" y="189926"/>
                  </a:lnTo>
                  <a:lnTo>
                    <a:pt x="164663" y="189926"/>
                  </a:lnTo>
                  <a:lnTo>
                    <a:pt x="164663" y="0"/>
                  </a:lnTo>
                  <a:close/>
                </a:path>
              </a:pathLst>
            </a:custGeom>
            <a:solidFill>
              <a:srgbClr val="8D5E3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606;p32">
              <a:extLst>
                <a:ext uri="{FF2B5EF4-FFF2-40B4-BE49-F238E27FC236}">
                  <a16:creationId xmlns:a16="http://schemas.microsoft.com/office/drawing/2014/main" id="{69384D55-95DD-C745-0713-90AF4215A81C}"/>
                </a:ext>
              </a:extLst>
            </p:cNvPr>
            <p:cNvSpPr/>
            <p:nvPr/>
          </p:nvSpPr>
          <p:spPr>
            <a:xfrm rot="-5400000">
              <a:off x="2977982" y="493325"/>
              <a:ext cx="3220443" cy="4411057"/>
            </a:xfrm>
            <a:custGeom>
              <a:avLst/>
              <a:gdLst/>
              <a:ahLst/>
              <a:cxnLst/>
              <a:rect l="l" t="t" r="r" b="b"/>
              <a:pathLst>
                <a:path w="151230" h="174488" extrusionOk="0">
                  <a:moveTo>
                    <a:pt x="0" y="1"/>
                  </a:moveTo>
                  <a:lnTo>
                    <a:pt x="0" y="174488"/>
                  </a:lnTo>
                  <a:lnTo>
                    <a:pt x="151229" y="174488"/>
                  </a:lnTo>
                  <a:lnTo>
                    <a:pt x="151229" y="1"/>
                  </a:lnTo>
                  <a:close/>
                </a:path>
              </a:pathLst>
            </a:custGeom>
            <a:solidFill>
              <a:srgbClr val="CBA4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07;p32">
              <a:extLst>
                <a:ext uri="{FF2B5EF4-FFF2-40B4-BE49-F238E27FC236}">
                  <a16:creationId xmlns:a16="http://schemas.microsoft.com/office/drawing/2014/main" id="{67DFB98F-E53B-0675-7DE0-355BB459F819}"/>
                </a:ext>
              </a:extLst>
            </p:cNvPr>
            <p:cNvSpPr/>
            <p:nvPr/>
          </p:nvSpPr>
          <p:spPr>
            <a:xfrm rot="-5400000">
              <a:off x="3032956" y="567823"/>
              <a:ext cx="3110497" cy="4271663"/>
            </a:xfrm>
            <a:custGeom>
              <a:avLst/>
              <a:gdLst/>
              <a:ahLst/>
              <a:cxnLst/>
              <a:rect l="l" t="t" r="r" b="b"/>
              <a:pathLst>
                <a:path w="146067" h="168974" extrusionOk="0">
                  <a:moveTo>
                    <a:pt x="0" y="1"/>
                  </a:moveTo>
                  <a:lnTo>
                    <a:pt x="0" y="168974"/>
                  </a:lnTo>
                  <a:lnTo>
                    <a:pt x="146066" y="168974"/>
                  </a:lnTo>
                  <a:lnTo>
                    <a:pt x="146066" y="1"/>
                  </a:lnTo>
                  <a:close/>
                </a:path>
              </a:pathLst>
            </a:custGeom>
            <a:solidFill>
              <a:srgbClr val="E2B88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1" name="Google Shape;1733;p32">
            <a:extLst>
              <a:ext uri="{FF2B5EF4-FFF2-40B4-BE49-F238E27FC236}">
                <a16:creationId xmlns:a16="http://schemas.microsoft.com/office/drawing/2014/main" id="{44FC8E10-CE5E-2F06-5846-499131FE818C}"/>
              </a:ext>
            </a:extLst>
          </p:cNvPr>
          <p:cNvGrpSpPr/>
          <p:nvPr/>
        </p:nvGrpSpPr>
        <p:grpSpPr>
          <a:xfrm>
            <a:off x="1705524" y="997973"/>
            <a:ext cx="2656577" cy="2153655"/>
            <a:chOff x="2369304" y="1410613"/>
            <a:chExt cx="1250697" cy="1312498"/>
          </a:xfrm>
        </p:grpSpPr>
        <p:grpSp>
          <p:nvGrpSpPr>
            <p:cNvPr id="22" name="Google Shape;1734;p32">
              <a:extLst>
                <a:ext uri="{FF2B5EF4-FFF2-40B4-BE49-F238E27FC236}">
                  <a16:creationId xmlns:a16="http://schemas.microsoft.com/office/drawing/2014/main" id="{D1AA6653-4C96-4336-9713-0FA8427F3906}"/>
                </a:ext>
              </a:extLst>
            </p:cNvPr>
            <p:cNvGrpSpPr/>
            <p:nvPr/>
          </p:nvGrpSpPr>
          <p:grpSpPr>
            <a:xfrm>
              <a:off x="2369304" y="1410613"/>
              <a:ext cx="1250697" cy="1312498"/>
              <a:chOff x="3102677" y="1187914"/>
              <a:chExt cx="883323" cy="926971"/>
            </a:xfrm>
          </p:grpSpPr>
          <p:sp>
            <p:nvSpPr>
              <p:cNvPr id="26" name="Google Shape;1735;p32">
                <a:extLst>
                  <a:ext uri="{FF2B5EF4-FFF2-40B4-BE49-F238E27FC236}">
                    <a16:creationId xmlns:a16="http://schemas.microsoft.com/office/drawing/2014/main" id="{B89A6BF7-540D-D365-C210-3132D2CC1AE8}"/>
                  </a:ext>
                </a:extLst>
              </p:cNvPr>
              <p:cNvSpPr/>
              <p:nvPr/>
            </p:nvSpPr>
            <p:spPr>
              <a:xfrm>
                <a:off x="3102677" y="1261546"/>
                <a:ext cx="864651" cy="853339"/>
              </a:xfrm>
              <a:custGeom>
                <a:avLst/>
                <a:gdLst/>
                <a:ahLst/>
                <a:cxnLst/>
                <a:rect l="l" t="t" r="r" b="b"/>
                <a:pathLst>
                  <a:path w="38297" h="37796" extrusionOk="0">
                    <a:moveTo>
                      <a:pt x="0" y="1"/>
                    </a:moveTo>
                    <a:lnTo>
                      <a:pt x="0" y="37796"/>
                    </a:lnTo>
                    <a:lnTo>
                      <a:pt x="38296" y="37796"/>
                    </a:lnTo>
                    <a:lnTo>
                      <a:pt x="38020" y="35214"/>
                    </a:lnTo>
                    <a:lnTo>
                      <a:pt x="37770" y="32883"/>
                    </a:lnTo>
                    <a:lnTo>
                      <a:pt x="37770" y="1"/>
                    </a:lnTo>
                    <a:close/>
                  </a:path>
                </a:pathLst>
              </a:custGeom>
              <a:solidFill>
                <a:srgbClr val="C99A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736;p32">
                <a:extLst>
                  <a:ext uri="{FF2B5EF4-FFF2-40B4-BE49-F238E27FC236}">
                    <a16:creationId xmlns:a16="http://schemas.microsoft.com/office/drawing/2014/main" id="{5717AD70-5B77-2095-43F5-CF911F146A74}"/>
                  </a:ext>
                </a:extLst>
              </p:cNvPr>
              <p:cNvSpPr/>
              <p:nvPr/>
            </p:nvSpPr>
            <p:spPr>
              <a:xfrm>
                <a:off x="3121349" y="1242874"/>
                <a:ext cx="864651" cy="852775"/>
              </a:xfrm>
              <a:custGeom>
                <a:avLst/>
                <a:gdLst/>
                <a:ahLst/>
                <a:cxnLst/>
                <a:rect l="l" t="t" r="r" b="b"/>
                <a:pathLst>
                  <a:path w="38297" h="37771" extrusionOk="0">
                    <a:moveTo>
                      <a:pt x="0" y="1"/>
                    </a:moveTo>
                    <a:lnTo>
                      <a:pt x="0" y="37771"/>
                    </a:lnTo>
                    <a:lnTo>
                      <a:pt x="38296" y="37771"/>
                    </a:lnTo>
                    <a:lnTo>
                      <a:pt x="37770" y="32883"/>
                    </a:lnTo>
                    <a:lnTo>
                      <a:pt x="37770" y="1"/>
                    </a:lnTo>
                    <a:close/>
                  </a:path>
                </a:pathLst>
              </a:custGeom>
              <a:solidFill>
                <a:srgbClr val="F5FBF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737;p32">
                <a:extLst>
                  <a:ext uri="{FF2B5EF4-FFF2-40B4-BE49-F238E27FC236}">
                    <a16:creationId xmlns:a16="http://schemas.microsoft.com/office/drawing/2014/main" id="{C5D0A077-A1DD-BDC5-E1A7-A85AEA8BA1A7}"/>
                  </a:ext>
                </a:extLst>
              </p:cNvPr>
              <p:cNvSpPr/>
              <p:nvPr/>
            </p:nvSpPr>
            <p:spPr>
              <a:xfrm>
                <a:off x="3318834" y="2039355"/>
                <a:ext cx="667165" cy="57731"/>
              </a:xfrm>
              <a:custGeom>
                <a:avLst/>
                <a:gdLst/>
                <a:ahLst/>
                <a:cxnLst/>
                <a:rect l="l" t="t" r="r" b="b"/>
                <a:pathLst>
                  <a:path w="29550" h="2557" extrusionOk="0">
                    <a:moveTo>
                      <a:pt x="29274" y="0"/>
                    </a:moveTo>
                    <a:lnTo>
                      <a:pt x="0" y="2381"/>
                    </a:lnTo>
                    <a:lnTo>
                      <a:pt x="29549" y="2557"/>
                    </a:lnTo>
                    <a:lnTo>
                      <a:pt x="29274" y="0"/>
                    </a:lnTo>
                    <a:close/>
                  </a:path>
                </a:pathLst>
              </a:custGeom>
              <a:solidFill>
                <a:srgbClr val="B3E5E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738;p32">
                <a:extLst>
                  <a:ext uri="{FF2B5EF4-FFF2-40B4-BE49-F238E27FC236}">
                    <a16:creationId xmlns:a16="http://schemas.microsoft.com/office/drawing/2014/main" id="{3318CB1C-72BA-A38F-F120-BDB50CDC415C}"/>
                  </a:ext>
                </a:extLst>
              </p:cNvPr>
              <p:cNvSpPr/>
              <p:nvPr/>
            </p:nvSpPr>
            <p:spPr>
              <a:xfrm>
                <a:off x="3395214" y="1187914"/>
                <a:ext cx="316920" cy="117155"/>
              </a:xfrm>
              <a:custGeom>
                <a:avLst/>
                <a:gdLst/>
                <a:ahLst/>
                <a:cxnLst/>
                <a:rect l="l" t="t" r="r" b="b"/>
                <a:pathLst>
                  <a:path w="14037" h="5189" extrusionOk="0">
                    <a:moveTo>
                      <a:pt x="703" y="0"/>
                    </a:moveTo>
                    <a:lnTo>
                      <a:pt x="803" y="577"/>
                    </a:lnTo>
                    <a:lnTo>
                      <a:pt x="252" y="777"/>
                    </a:lnTo>
                    <a:lnTo>
                      <a:pt x="1179" y="1604"/>
                    </a:lnTo>
                    <a:lnTo>
                      <a:pt x="502" y="1930"/>
                    </a:lnTo>
                    <a:lnTo>
                      <a:pt x="126" y="2081"/>
                    </a:lnTo>
                    <a:lnTo>
                      <a:pt x="828" y="2858"/>
                    </a:lnTo>
                    <a:lnTo>
                      <a:pt x="1" y="3309"/>
                    </a:lnTo>
                    <a:lnTo>
                      <a:pt x="302" y="3835"/>
                    </a:lnTo>
                    <a:lnTo>
                      <a:pt x="13409" y="5188"/>
                    </a:lnTo>
                    <a:lnTo>
                      <a:pt x="12833" y="4787"/>
                    </a:lnTo>
                    <a:lnTo>
                      <a:pt x="13485" y="4537"/>
                    </a:lnTo>
                    <a:lnTo>
                      <a:pt x="12507" y="3760"/>
                    </a:lnTo>
                    <a:lnTo>
                      <a:pt x="14036" y="3334"/>
                    </a:lnTo>
                    <a:lnTo>
                      <a:pt x="13184" y="2406"/>
                    </a:lnTo>
                    <a:lnTo>
                      <a:pt x="13911" y="2156"/>
                    </a:lnTo>
                    <a:lnTo>
                      <a:pt x="13234" y="1304"/>
                    </a:lnTo>
                    <a:lnTo>
                      <a:pt x="703" y="0"/>
                    </a:lnTo>
                    <a:close/>
                  </a:path>
                </a:pathLst>
              </a:custGeom>
              <a:solidFill>
                <a:srgbClr val="FFFFF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 name="Google Shape;1739;p32">
              <a:extLst>
                <a:ext uri="{FF2B5EF4-FFF2-40B4-BE49-F238E27FC236}">
                  <a16:creationId xmlns:a16="http://schemas.microsoft.com/office/drawing/2014/main" id="{F6A498B2-1137-96FF-50CD-F502E75678A5}"/>
                </a:ext>
              </a:extLst>
            </p:cNvPr>
            <p:cNvGrpSpPr/>
            <p:nvPr/>
          </p:nvGrpSpPr>
          <p:grpSpPr>
            <a:xfrm>
              <a:off x="2384303" y="1529265"/>
              <a:ext cx="1220700" cy="1148161"/>
              <a:chOff x="2384303" y="1529265"/>
              <a:chExt cx="1220700" cy="1148161"/>
            </a:xfrm>
          </p:grpSpPr>
          <p:sp>
            <p:nvSpPr>
              <p:cNvPr id="24" name="Google Shape;1740;p32">
                <a:extLst>
                  <a:ext uri="{FF2B5EF4-FFF2-40B4-BE49-F238E27FC236}">
                    <a16:creationId xmlns:a16="http://schemas.microsoft.com/office/drawing/2014/main" id="{A7E58F18-A3C6-97BC-3072-771F76BD8D3C}"/>
                  </a:ext>
                </a:extLst>
              </p:cNvPr>
              <p:cNvSpPr txBox="1"/>
              <p:nvPr/>
            </p:nvSpPr>
            <p:spPr>
              <a:xfrm>
                <a:off x="2384303" y="1738005"/>
                <a:ext cx="1220700" cy="939421"/>
              </a:xfrm>
              <a:prstGeom prst="rect">
                <a:avLst/>
              </a:prstGeom>
              <a:no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rPr>
                  <a:t>08.30-09.00  : Meeting point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rPr>
                  <a:t>09.00–11.00 : aksi bersih-bersih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rPr>
                  <a:t>11.00–12.00 : </a:t>
                </a:r>
                <a:r>
                  <a:rPr kumimoji="0" lang="en-US" sz="1100" b="0" i="0" u="none" strike="noStrike" kern="0" cap="none" spc="0" normalizeH="0" baseline="0" noProof="0" dirty="0" err="1">
                    <a:ln>
                      <a:noFill/>
                    </a:ln>
                    <a:solidFill>
                      <a:srgbClr val="000000"/>
                    </a:solidFill>
                    <a:effectLst/>
                    <a:uLnTx/>
                    <a:uFillTx/>
                    <a:latin typeface="Arial"/>
                  </a:rPr>
                  <a:t>memilah</a:t>
                </a:r>
                <a:r>
                  <a:rPr lang="en-US" sz="1100" kern="0" dirty="0">
                    <a:solidFill>
                      <a:srgbClr val="000000"/>
                    </a:solidFill>
                    <a:latin typeface="Arial"/>
                  </a:rPr>
                  <a:t>, </a:t>
                </a:r>
                <a:r>
                  <a:rPr kumimoji="0" lang="en-US" sz="1100" b="0" i="0" u="none" strike="noStrike" kern="0" cap="none" spc="0" normalizeH="0" baseline="0" noProof="0" dirty="0" err="1">
                    <a:ln>
                      <a:noFill/>
                    </a:ln>
                    <a:solidFill>
                      <a:srgbClr val="000000"/>
                    </a:solidFill>
                    <a:effectLst/>
                    <a:uLnTx/>
                    <a:uFillTx/>
                    <a:latin typeface="Arial"/>
                  </a:rPr>
                  <a:t>mencatat</a:t>
                </a:r>
                <a:r>
                  <a:rPr kumimoji="0" lang="en-US" sz="1100" b="0" i="0" u="none" strike="noStrike" kern="0" cap="none" spc="0" normalizeH="0" baseline="0" noProof="0" dirty="0">
                    <a:ln>
                      <a:noFill/>
                    </a:ln>
                    <a:solidFill>
                      <a:srgbClr val="000000"/>
                    </a:solidFill>
                    <a:effectLst/>
                    <a:uLnTx/>
                    <a:uFillTx/>
                    <a:latin typeface="Arial"/>
                  </a:rPr>
                  <a:t> &amp;                  </a:t>
                </a:r>
              </a:p>
              <a:p>
                <a:pPr marL="0" marR="0" lvl="0" indent="0" defTabSz="914400" eaLnBrk="1" fontAlgn="auto" latinLnBrk="0" hangingPunct="1">
                  <a:lnSpc>
                    <a:spcPct val="100000"/>
                  </a:lnSpc>
                  <a:spcBef>
                    <a:spcPts val="0"/>
                  </a:spcBef>
                  <a:spcAft>
                    <a:spcPts val="0"/>
                  </a:spcAft>
                  <a:buClrTx/>
                  <a:buSzTx/>
                  <a:buFontTx/>
                  <a:buNone/>
                  <a:tabLst/>
                  <a:defRPr/>
                </a:pPr>
                <a:r>
                  <a:rPr lang="en-US" sz="1100" kern="0" dirty="0">
                    <a:solidFill>
                      <a:srgbClr val="000000"/>
                    </a:solidFill>
                    <a:latin typeface="Arial"/>
                  </a:rPr>
                  <a:t>                        </a:t>
                </a:r>
                <a:r>
                  <a:rPr kumimoji="0" lang="en-US" sz="1100" b="0" i="0" u="none" strike="noStrike" kern="0" cap="none" spc="0" normalizeH="0" baseline="0" noProof="0" dirty="0" err="1">
                    <a:ln>
                      <a:noFill/>
                    </a:ln>
                    <a:solidFill>
                      <a:srgbClr val="000000"/>
                    </a:solidFill>
                    <a:effectLst/>
                    <a:uLnTx/>
                    <a:uFillTx/>
                    <a:latin typeface="Arial"/>
                  </a:rPr>
                  <a:t>menimbang</a:t>
                </a:r>
                <a:r>
                  <a:rPr kumimoji="0" lang="en-US" sz="1100" b="0" i="0" u="none" strike="noStrike" kern="0" cap="none" spc="0" normalizeH="0" baseline="0" noProof="0" dirty="0">
                    <a:ln>
                      <a:noFill/>
                    </a:ln>
                    <a:solidFill>
                      <a:srgbClr val="000000"/>
                    </a:solidFill>
                    <a:effectLst/>
                    <a:uLnTx/>
                    <a:uFillTx/>
                    <a:latin typeface="Arial"/>
                  </a:rPr>
                  <a:t> </a:t>
                </a:r>
                <a:r>
                  <a:rPr kumimoji="0" lang="en-US" sz="1100" b="0" i="0" u="none" strike="noStrike" kern="0" cap="none" spc="0" normalizeH="0" baseline="0" noProof="0" dirty="0" err="1">
                    <a:ln>
                      <a:noFill/>
                    </a:ln>
                    <a:solidFill>
                      <a:srgbClr val="000000"/>
                    </a:solidFill>
                    <a:effectLst/>
                    <a:uLnTx/>
                    <a:uFillTx/>
                    <a:latin typeface="Arial"/>
                  </a:rPr>
                  <a:t>sampah</a:t>
                </a:r>
                <a:endParaRPr kumimoji="0" lang="en-US" sz="1100" b="0" i="0" u="none" strike="noStrike" kern="0" cap="none" spc="0" normalizeH="0" baseline="0" noProof="0" dirty="0">
                  <a:ln>
                    <a:noFill/>
                  </a:ln>
                  <a:solidFill>
                    <a:srgbClr val="000000"/>
                  </a:solidFill>
                  <a:effectLst/>
                  <a:uLnTx/>
                  <a:uFillTx/>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rPr>
                  <a:t>12.00            : Selesai</a:t>
                </a:r>
                <a:endParaRPr kumimoji="0" lang="en-ID" sz="1100" b="0" i="0" u="none" strike="noStrike" kern="0" cap="none" spc="0" normalizeH="0" baseline="0" noProof="0" dirty="0">
                  <a:ln>
                    <a:noFill/>
                  </a:ln>
                  <a:solidFill>
                    <a:srgbClr val="000000"/>
                  </a:solidFill>
                  <a:effectLst/>
                  <a:uLnTx/>
                  <a:uFillTx/>
                  <a:latin typeface="Arial"/>
                </a:endParaRPr>
              </a:p>
            </p:txBody>
          </p:sp>
          <p:sp>
            <p:nvSpPr>
              <p:cNvPr id="25" name="Google Shape;1741;p32">
                <a:extLst>
                  <a:ext uri="{FF2B5EF4-FFF2-40B4-BE49-F238E27FC236}">
                    <a16:creationId xmlns:a16="http://schemas.microsoft.com/office/drawing/2014/main" id="{7C314527-4DA8-0E7C-C7C4-1BF0833DBA3B}"/>
                  </a:ext>
                </a:extLst>
              </p:cNvPr>
              <p:cNvSpPr txBox="1"/>
              <p:nvPr/>
            </p:nvSpPr>
            <p:spPr>
              <a:xfrm>
                <a:off x="2384303" y="1529265"/>
                <a:ext cx="1220700" cy="246900"/>
              </a:xfrm>
              <a:prstGeom prst="rect">
                <a:avLst/>
              </a:prstGeom>
              <a:no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533"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rPr>
                  <a:t>Aktifitas :</a:t>
                </a:r>
                <a:endParaRPr kumimoji="0" sz="2533"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grpSp>
      <p:grpSp>
        <p:nvGrpSpPr>
          <p:cNvPr id="30" name="Google Shape;1742;p32">
            <a:extLst>
              <a:ext uri="{FF2B5EF4-FFF2-40B4-BE49-F238E27FC236}">
                <a16:creationId xmlns:a16="http://schemas.microsoft.com/office/drawing/2014/main" id="{53FC083B-3CF4-C02A-7B27-FAD5EC398458}"/>
              </a:ext>
            </a:extLst>
          </p:cNvPr>
          <p:cNvGrpSpPr/>
          <p:nvPr/>
        </p:nvGrpSpPr>
        <p:grpSpPr>
          <a:xfrm>
            <a:off x="4568055" y="955822"/>
            <a:ext cx="2902468" cy="2143345"/>
            <a:chOff x="2377729" y="2929458"/>
            <a:chExt cx="1233849" cy="1301972"/>
          </a:xfrm>
        </p:grpSpPr>
        <p:grpSp>
          <p:nvGrpSpPr>
            <p:cNvPr id="31" name="Google Shape;1743;p32">
              <a:extLst>
                <a:ext uri="{FF2B5EF4-FFF2-40B4-BE49-F238E27FC236}">
                  <a16:creationId xmlns:a16="http://schemas.microsoft.com/office/drawing/2014/main" id="{CFF86A03-C847-DD1E-36CF-A35B7243DF92}"/>
                </a:ext>
              </a:extLst>
            </p:cNvPr>
            <p:cNvGrpSpPr/>
            <p:nvPr/>
          </p:nvGrpSpPr>
          <p:grpSpPr>
            <a:xfrm>
              <a:off x="2377729" y="2929458"/>
              <a:ext cx="1233849" cy="1301972"/>
              <a:chOff x="3102677" y="2140894"/>
              <a:chExt cx="871424" cy="919536"/>
            </a:xfrm>
          </p:grpSpPr>
          <p:sp>
            <p:nvSpPr>
              <p:cNvPr id="35" name="Google Shape;1744;p32">
                <a:extLst>
                  <a:ext uri="{FF2B5EF4-FFF2-40B4-BE49-F238E27FC236}">
                    <a16:creationId xmlns:a16="http://schemas.microsoft.com/office/drawing/2014/main" id="{1E14F036-7A0A-3A63-1630-9AA5CB1A2CAC}"/>
                  </a:ext>
                </a:extLst>
              </p:cNvPr>
              <p:cNvSpPr/>
              <p:nvPr/>
            </p:nvSpPr>
            <p:spPr>
              <a:xfrm>
                <a:off x="3102677" y="2207656"/>
                <a:ext cx="852752" cy="852775"/>
              </a:xfrm>
              <a:custGeom>
                <a:avLst/>
                <a:gdLst/>
                <a:ahLst/>
                <a:cxnLst/>
                <a:rect l="l" t="t" r="r" b="b"/>
                <a:pathLst>
                  <a:path w="37770" h="37771" extrusionOk="0">
                    <a:moveTo>
                      <a:pt x="0" y="1"/>
                    </a:moveTo>
                    <a:lnTo>
                      <a:pt x="0" y="37771"/>
                    </a:lnTo>
                    <a:lnTo>
                      <a:pt x="37770" y="37771"/>
                    </a:lnTo>
                    <a:lnTo>
                      <a:pt x="37770" y="1"/>
                    </a:lnTo>
                    <a:close/>
                  </a:path>
                </a:pathLst>
              </a:custGeom>
              <a:solidFill>
                <a:srgbClr val="C99A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745;p32">
                <a:extLst>
                  <a:ext uri="{FF2B5EF4-FFF2-40B4-BE49-F238E27FC236}">
                    <a16:creationId xmlns:a16="http://schemas.microsoft.com/office/drawing/2014/main" id="{F479CED1-9FA5-C099-5328-D3F6013B3120}"/>
                  </a:ext>
                </a:extLst>
              </p:cNvPr>
              <p:cNvSpPr/>
              <p:nvPr/>
            </p:nvSpPr>
            <p:spPr>
              <a:xfrm>
                <a:off x="3121349" y="2188420"/>
                <a:ext cx="852752" cy="853339"/>
              </a:xfrm>
              <a:custGeom>
                <a:avLst/>
                <a:gdLst/>
                <a:ahLst/>
                <a:cxnLst/>
                <a:rect l="l" t="t" r="r" b="b"/>
                <a:pathLst>
                  <a:path w="37770" h="37796" extrusionOk="0">
                    <a:moveTo>
                      <a:pt x="0" y="1"/>
                    </a:moveTo>
                    <a:lnTo>
                      <a:pt x="0" y="37796"/>
                    </a:lnTo>
                    <a:lnTo>
                      <a:pt x="37770" y="37796"/>
                    </a:lnTo>
                    <a:lnTo>
                      <a:pt x="37770" y="1"/>
                    </a:lnTo>
                    <a:close/>
                  </a:path>
                </a:pathLst>
              </a:custGeom>
              <a:solidFill>
                <a:srgbClr val="F9A85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46;p32">
                <a:extLst>
                  <a:ext uri="{FF2B5EF4-FFF2-40B4-BE49-F238E27FC236}">
                    <a16:creationId xmlns:a16="http://schemas.microsoft.com/office/drawing/2014/main" id="{8D3B61F6-B2DF-F7E2-4297-6F0FFF451C28}"/>
                  </a:ext>
                </a:extLst>
              </p:cNvPr>
              <p:cNvSpPr/>
              <p:nvPr/>
            </p:nvSpPr>
            <p:spPr>
              <a:xfrm>
                <a:off x="3396343" y="2140894"/>
                <a:ext cx="315204" cy="86607"/>
              </a:xfrm>
              <a:custGeom>
                <a:avLst/>
                <a:gdLst/>
                <a:ahLst/>
                <a:cxnLst/>
                <a:rect l="l" t="t" r="r" b="b"/>
                <a:pathLst>
                  <a:path w="13961" h="3836" extrusionOk="0">
                    <a:moveTo>
                      <a:pt x="352" y="1"/>
                    </a:moveTo>
                    <a:lnTo>
                      <a:pt x="527" y="552"/>
                    </a:lnTo>
                    <a:lnTo>
                      <a:pt x="1" y="803"/>
                    </a:lnTo>
                    <a:lnTo>
                      <a:pt x="978" y="1554"/>
                    </a:lnTo>
                    <a:lnTo>
                      <a:pt x="352" y="1930"/>
                    </a:lnTo>
                    <a:lnTo>
                      <a:pt x="1" y="2131"/>
                    </a:lnTo>
                    <a:lnTo>
                      <a:pt x="778" y="2833"/>
                    </a:lnTo>
                    <a:lnTo>
                      <a:pt x="1" y="3334"/>
                    </a:lnTo>
                    <a:lnTo>
                      <a:pt x="352" y="3835"/>
                    </a:lnTo>
                    <a:lnTo>
                      <a:pt x="13535" y="3835"/>
                    </a:lnTo>
                    <a:lnTo>
                      <a:pt x="12933" y="3509"/>
                    </a:lnTo>
                    <a:lnTo>
                      <a:pt x="13535" y="3184"/>
                    </a:lnTo>
                    <a:lnTo>
                      <a:pt x="12482" y="2507"/>
                    </a:lnTo>
                    <a:lnTo>
                      <a:pt x="13961" y="1930"/>
                    </a:lnTo>
                    <a:lnTo>
                      <a:pt x="13008" y="1078"/>
                    </a:lnTo>
                    <a:lnTo>
                      <a:pt x="13710" y="752"/>
                    </a:lnTo>
                    <a:lnTo>
                      <a:pt x="12958" y="1"/>
                    </a:lnTo>
                    <a:close/>
                  </a:path>
                </a:pathLst>
              </a:custGeom>
              <a:solidFill>
                <a:srgbClr val="FFFFF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 name="Google Shape;1747;p32">
              <a:extLst>
                <a:ext uri="{FF2B5EF4-FFF2-40B4-BE49-F238E27FC236}">
                  <a16:creationId xmlns:a16="http://schemas.microsoft.com/office/drawing/2014/main" id="{845632F2-E77D-10F4-B5E1-F04500F9A24A}"/>
                </a:ext>
              </a:extLst>
            </p:cNvPr>
            <p:cNvGrpSpPr/>
            <p:nvPr/>
          </p:nvGrpSpPr>
          <p:grpSpPr>
            <a:xfrm>
              <a:off x="2384303" y="3066248"/>
              <a:ext cx="1220700" cy="1138745"/>
              <a:chOff x="2384303" y="3066248"/>
              <a:chExt cx="1220700" cy="1138745"/>
            </a:xfrm>
          </p:grpSpPr>
          <p:sp>
            <p:nvSpPr>
              <p:cNvPr id="33" name="Google Shape;1748;p32">
                <a:extLst>
                  <a:ext uri="{FF2B5EF4-FFF2-40B4-BE49-F238E27FC236}">
                    <a16:creationId xmlns:a16="http://schemas.microsoft.com/office/drawing/2014/main" id="{51AE87F8-70D9-F170-5F36-566012CB6782}"/>
                  </a:ext>
                </a:extLst>
              </p:cNvPr>
              <p:cNvSpPr txBox="1"/>
              <p:nvPr/>
            </p:nvSpPr>
            <p:spPr>
              <a:xfrm>
                <a:off x="2384303" y="3184312"/>
                <a:ext cx="1220700" cy="1020681"/>
              </a:xfrm>
              <a:prstGeom prst="rect">
                <a:avLst/>
              </a:prstGeom>
              <a:noFill/>
              <a:ln>
                <a:noFill/>
              </a:ln>
            </p:spPr>
            <p:txBody>
              <a:bodyPr spcFirstLastPara="1" wrap="square" lIns="121900" tIns="121900" rIns="121900" bIns="121900" anchor="ctr" anchorCtr="0">
                <a:no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i="0" u="none" strike="noStrike" kern="0" cap="none" spc="0" normalizeH="0" baseline="0" noProof="0" dirty="0" err="1">
                    <a:ln>
                      <a:noFill/>
                    </a:ln>
                    <a:solidFill>
                      <a:srgbClr val="000000"/>
                    </a:solidFill>
                    <a:effectLst/>
                    <a:uLnTx/>
                    <a:uFillTx/>
                    <a:latin typeface="Arial"/>
                  </a:rPr>
                  <a:t>Durasi</a:t>
                </a:r>
                <a:r>
                  <a:rPr kumimoji="0" lang="en-US" sz="1050" i="0" u="none" strike="noStrike" kern="0" cap="none" spc="0" normalizeH="0" baseline="0" noProof="0" dirty="0">
                    <a:ln>
                      <a:noFill/>
                    </a:ln>
                    <a:solidFill>
                      <a:srgbClr val="000000"/>
                    </a:solidFill>
                    <a:effectLst/>
                    <a:uLnTx/>
                    <a:uFillTx/>
                    <a:latin typeface="Arial"/>
                  </a:rPr>
                  <a:t> bersih-bersih </a:t>
                </a:r>
                <a:r>
                  <a:rPr kumimoji="0" lang="en-US" sz="1050" i="0" u="none" strike="noStrike" kern="0" cap="none" spc="0" normalizeH="0" baseline="0" noProof="0" dirty="0" err="1">
                    <a:ln>
                      <a:noFill/>
                    </a:ln>
                    <a:solidFill>
                      <a:srgbClr val="000000"/>
                    </a:solidFill>
                    <a:effectLst/>
                    <a:uLnTx/>
                    <a:uFillTx/>
                    <a:latin typeface="Arial"/>
                  </a:rPr>
                  <a:t>dari</a:t>
                </a:r>
                <a:r>
                  <a:rPr kumimoji="0" lang="en-US" sz="1050" i="0" u="none" strike="noStrike" kern="0" cap="none" spc="0" normalizeH="0" baseline="0" noProof="0" dirty="0">
                    <a:ln>
                      <a:noFill/>
                    </a:ln>
                    <a:solidFill>
                      <a:srgbClr val="000000"/>
                    </a:solidFill>
                    <a:effectLst/>
                    <a:uLnTx/>
                    <a:uFillTx/>
                    <a:latin typeface="Arial"/>
                  </a:rPr>
                  <a:t> jam  9.00 -11.00   waktu setempat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i="0" u="none" strike="noStrike" kern="0" cap="none" spc="0" normalizeH="0" baseline="0" noProof="0" dirty="0" err="1">
                    <a:ln>
                      <a:noFill/>
                    </a:ln>
                    <a:solidFill>
                      <a:srgbClr val="000000"/>
                    </a:solidFill>
                    <a:effectLst/>
                    <a:uLnTx/>
                    <a:uFillTx/>
                    <a:latin typeface="Arial"/>
                  </a:rPr>
                  <a:t>Pilah-pilah</a:t>
                </a:r>
                <a:r>
                  <a:rPr kumimoji="0" lang="en-US" sz="1050" i="0" u="none" strike="noStrike" kern="0" cap="none" spc="0" normalizeH="0" baseline="0" noProof="0" dirty="0">
                    <a:ln>
                      <a:noFill/>
                    </a:ln>
                    <a:solidFill>
                      <a:srgbClr val="000000"/>
                    </a:solidFill>
                    <a:effectLst/>
                    <a:uLnTx/>
                    <a:uFillTx/>
                    <a:latin typeface="Arial"/>
                  </a:rPr>
                  <a:t> </a:t>
                </a:r>
                <a:r>
                  <a:rPr kumimoji="0" lang="en-US" sz="1050" i="0" u="none" strike="noStrike" kern="0" cap="none" spc="0" normalizeH="0" baseline="0" noProof="0" dirty="0" err="1">
                    <a:ln>
                      <a:noFill/>
                    </a:ln>
                    <a:solidFill>
                      <a:srgbClr val="000000"/>
                    </a:solidFill>
                    <a:effectLst/>
                    <a:uLnTx/>
                    <a:uFillTx/>
                    <a:latin typeface="Arial"/>
                  </a:rPr>
                  <a:t>sampahnya</a:t>
                </a:r>
                <a:r>
                  <a:rPr kumimoji="0" lang="en-US" sz="1050" i="0" u="none" strike="noStrike" kern="0" cap="none" spc="0" normalizeH="0" baseline="0" noProof="0" dirty="0">
                    <a:ln>
                      <a:noFill/>
                    </a:ln>
                    <a:solidFill>
                      <a:srgbClr val="000000"/>
                    </a:solidFill>
                    <a:effectLst/>
                    <a:uLnTx/>
                    <a:uFillTx/>
                    <a:latin typeface="Arial"/>
                  </a:rPr>
                  <a:t> per </a:t>
                </a:r>
                <a:r>
                  <a:rPr kumimoji="0" lang="en-US" sz="1050" i="0" u="none" strike="noStrike" kern="0" cap="none" spc="0" normalizeH="0" baseline="0" noProof="0" dirty="0" err="1">
                    <a:ln>
                      <a:noFill/>
                    </a:ln>
                    <a:solidFill>
                      <a:srgbClr val="000000"/>
                    </a:solidFill>
                    <a:effectLst/>
                    <a:uLnTx/>
                    <a:uFillTx/>
                    <a:latin typeface="Arial"/>
                  </a:rPr>
                  <a:t>kategori</a:t>
                </a:r>
                <a:r>
                  <a:rPr kumimoji="0" lang="en-US" sz="1050" i="0" u="none" strike="noStrike" kern="0" cap="none" spc="0" normalizeH="0" baseline="0" noProof="0" dirty="0">
                    <a:ln>
                      <a:noFill/>
                    </a:ln>
                    <a:solidFill>
                      <a:srgbClr val="000000"/>
                    </a:solidFill>
                    <a:effectLst/>
                    <a:uLnTx/>
                    <a:uFillTx/>
                    <a:latin typeface="Arial"/>
                  </a:rPr>
                  <a:t> di </a:t>
                </a:r>
                <a:r>
                  <a:rPr kumimoji="0" lang="en-US" sz="1050" i="0" u="none" strike="noStrike" kern="0" cap="none" spc="0" normalizeH="0" baseline="0" noProof="0" dirty="0" err="1">
                    <a:ln>
                      <a:noFill/>
                    </a:ln>
                    <a:solidFill>
                      <a:srgbClr val="000000"/>
                    </a:solidFill>
                    <a:effectLst/>
                    <a:uLnTx/>
                    <a:uFillTx/>
                    <a:latin typeface="Arial"/>
                  </a:rPr>
                  <a:t>pilah</a:t>
                </a:r>
                <a:r>
                  <a:rPr kumimoji="0" lang="en-US" sz="1050" i="0" u="none" strike="noStrike" kern="0" cap="none" spc="0" normalizeH="0" baseline="0" noProof="0" dirty="0">
                    <a:ln>
                      <a:noFill/>
                    </a:ln>
                    <a:solidFill>
                      <a:srgbClr val="000000"/>
                    </a:solidFill>
                    <a:effectLst/>
                    <a:uLnTx/>
                    <a:uFillTx/>
                    <a:latin typeface="Arial"/>
                  </a:rPr>
                  <a:t>, di </a:t>
                </a:r>
                <a:r>
                  <a:rPr kumimoji="0" lang="en-US" sz="1050" i="0" u="none" strike="noStrike" kern="0" cap="none" spc="0" normalizeH="0" baseline="0" noProof="0" dirty="0" err="1">
                    <a:ln>
                      <a:noFill/>
                    </a:ln>
                    <a:solidFill>
                      <a:srgbClr val="000000"/>
                    </a:solidFill>
                    <a:effectLst/>
                    <a:uLnTx/>
                    <a:uFillTx/>
                    <a:latin typeface="Arial"/>
                  </a:rPr>
                  <a:t>catat</a:t>
                </a:r>
                <a:r>
                  <a:rPr kumimoji="0" lang="en-US" sz="1050" i="0" u="none" strike="noStrike" kern="0" cap="none" spc="0" normalizeH="0" baseline="0" noProof="0" dirty="0">
                    <a:ln>
                      <a:noFill/>
                    </a:ln>
                    <a:solidFill>
                      <a:srgbClr val="000000"/>
                    </a:solidFill>
                    <a:effectLst/>
                    <a:uLnTx/>
                    <a:uFillTx/>
                    <a:latin typeface="Arial"/>
                  </a:rPr>
                  <a:t> dan di </a:t>
                </a:r>
                <a:r>
                  <a:rPr kumimoji="0" lang="en-US" sz="1050" i="0" u="none" strike="noStrike" kern="0" cap="none" spc="0" normalizeH="0" baseline="0" noProof="0" dirty="0" err="1">
                    <a:ln>
                      <a:noFill/>
                    </a:ln>
                    <a:solidFill>
                      <a:srgbClr val="000000"/>
                    </a:solidFill>
                    <a:effectLst/>
                    <a:uLnTx/>
                    <a:uFillTx/>
                    <a:latin typeface="Arial"/>
                  </a:rPr>
                  <a:t>timbang</a:t>
                </a:r>
                <a:endParaRPr kumimoji="0" lang="en-US" sz="1050" i="0" u="none" strike="noStrike" kern="0" cap="none" spc="0" normalizeH="0" baseline="0" noProof="0" dirty="0">
                  <a:ln>
                    <a:noFill/>
                  </a:ln>
                  <a:solidFill>
                    <a:srgbClr val="000000"/>
                  </a:solidFill>
                  <a:effectLst/>
                  <a:uLnTx/>
                  <a:uFillTx/>
                  <a:latin typeface="Aria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i="0" u="none" strike="noStrike" kern="0" cap="none" spc="0" normalizeH="0" baseline="0" noProof="0" dirty="0" err="1">
                    <a:ln>
                      <a:noFill/>
                    </a:ln>
                    <a:solidFill>
                      <a:srgbClr val="000000"/>
                    </a:solidFill>
                    <a:effectLst/>
                    <a:uLnTx/>
                    <a:uFillTx/>
                    <a:latin typeface="Arial"/>
                  </a:rPr>
                  <a:t>Perhatikan</a:t>
                </a:r>
                <a:r>
                  <a:rPr kumimoji="0" lang="en-US" sz="1050" i="0" u="none" strike="noStrike" kern="0" cap="none" spc="0" normalizeH="0" baseline="0" noProof="0" dirty="0">
                    <a:ln>
                      <a:noFill/>
                    </a:ln>
                    <a:solidFill>
                      <a:srgbClr val="000000"/>
                    </a:solidFill>
                    <a:effectLst/>
                    <a:uLnTx/>
                    <a:uFillTx/>
                    <a:latin typeface="Arial"/>
                  </a:rPr>
                  <a:t> kesehatan dan </a:t>
                </a:r>
                <a:r>
                  <a:rPr kumimoji="0" lang="en-US" sz="1050" i="0" u="none" strike="noStrike" kern="0" cap="none" spc="0" normalizeH="0" baseline="0" noProof="0" dirty="0" err="1">
                    <a:ln>
                      <a:noFill/>
                    </a:ln>
                    <a:solidFill>
                      <a:srgbClr val="000000"/>
                    </a:solidFill>
                    <a:effectLst/>
                    <a:uLnTx/>
                    <a:uFillTx/>
                    <a:latin typeface="Arial"/>
                  </a:rPr>
                  <a:t>keselamatan</a:t>
                </a:r>
                <a:r>
                  <a:rPr kumimoji="0" lang="en-US" sz="1050" i="0" u="none" strike="noStrike" kern="0" cap="none" spc="0" normalizeH="0" baseline="0" noProof="0" dirty="0">
                    <a:ln>
                      <a:noFill/>
                    </a:ln>
                    <a:solidFill>
                      <a:srgbClr val="000000"/>
                    </a:solidFill>
                    <a:effectLst/>
                    <a:uLnTx/>
                    <a:uFillTx/>
                    <a:latin typeface="Arial"/>
                  </a:rPr>
                  <a:t> </a:t>
                </a:r>
                <a:r>
                  <a:rPr kumimoji="0" lang="en-US" sz="1050" i="0" u="none" strike="noStrike" kern="0" cap="none" spc="0" normalizeH="0" baseline="0" noProof="0" dirty="0" err="1">
                    <a:ln>
                      <a:noFill/>
                    </a:ln>
                    <a:solidFill>
                      <a:srgbClr val="000000"/>
                    </a:solidFill>
                    <a:effectLst/>
                    <a:uLnTx/>
                    <a:uFillTx/>
                    <a:latin typeface="Arial"/>
                  </a:rPr>
                  <a:t>selama</a:t>
                </a:r>
                <a:r>
                  <a:rPr kumimoji="0" lang="en-US" sz="1050" i="0" u="none" strike="noStrike" kern="0" cap="none" spc="0" normalizeH="0" baseline="0" noProof="0" dirty="0">
                    <a:ln>
                      <a:noFill/>
                    </a:ln>
                    <a:solidFill>
                      <a:srgbClr val="000000"/>
                    </a:solidFill>
                    <a:effectLst/>
                    <a:uLnTx/>
                    <a:uFillTx/>
                    <a:latin typeface="Arial"/>
                  </a:rPr>
                  <a:t> </a:t>
                </a:r>
                <a:r>
                  <a:rPr kumimoji="0" lang="en-US" sz="1050" i="0" u="none" strike="noStrike" kern="0" cap="none" spc="0" normalizeH="0" baseline="0" noProof="0" dirty="0" err="1">
                    <a:ln>
                      <a:noFill/>
                    </a:ln>
                    <a:solidFill>
                      <a:srgbClr val="000000"/>
                    </a:solidFill>
                    <a:effectLst/>
                    <a:uLnTx/>
                    <a:uFillTx/>
                    <a:latin typeface="Arial"/>
                  </a:rPr>
                  <a:t>beraksi</a:t>
                </a:r>
                <a:endParaRPr kumimoji="0" lang="en-US" sz="1050" i="0" u="none" strike="noStrike" kern="0" cap="none" spc="0" normalizeH="0" baseline="0" noProof="0" dirty="0">
                  <a:ln>
                    <a:noFill/>
                  </a:ln>
                  <a:solidFill>
                    <a:srgbClr val="000000"/>
                  </a:solidFill>
                  <a:effectLst/>
                  <a:uLnTx/>
                  <a:uFillTx/>
                  <a:latin typeface="Aria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i="0" u="none" strike="noStrike" kern="0" cap="none" spc="0" normalizeH="0" baseline="0" noProof="0" dirty="0" err="1">
                    <a:ln>
                      <a:noFill/>
                    </a:ln>
                    <a:solidFill>
                      <a:srgbClr val="000000"/>
                    </a:solidFill>
                    <a:effectLst/>
                    <a:uLnTx/>
                    <a:uFillTx/>
                    <a:latin typeface="Arial"/>
                  </a:rPr>
                  <a:t>Minum</a:t>
                </a:r>
                <a:r>
                  <a:rPr kumimoji="0" lang="en-US" sz="1050" i="0" u="none" strike="noStrike" kern="0" cap="none" spc="0" normalizeH="0" baseline="0" noProof="0" dirty="0">
                    <a:ln>
                      <a:noFill/>
                    </a:ln>
                    <a:solidFill>
                      <a:srgbClr val="000000"/>
                    </a:solidFill>
                    <a:effectLst/>
                    <a:uLnTx/>
                    <a:uFillTx/>
                    <a:latin typeface="Arial"/>
                  </a:rPr>
                  <a:t> yang </a:t>
                </a:r>
                <a:r>
                  <a:rPr kumimoji="0" lang="en-US" sz="1050" i="0" u="none" strike="noStrike" kern="0" cap="none" spc="0" normalizeH="0" baseline="0" noProof="0" dirty="0" err="1">
                    <a:ln>
                      <a:noFill/>
                    </a:ln>
                    <a:solidFill>
                      <a:srgbClr val="000000"/>
                    </a:solidFill>
                    <a:effectLst/>
                    <a:uLnTx/>
                    <a:uFillTx/>
                    <a:latin typeface="Arial"/>
                  </a:rPr>
                  <a:t>cukup</a:t>
                </a:r>
                <a:endParaRPr kumimoji="0" lang="en-US" sz="1050" i="0" u="none" strike="noStrike" kern="0" cap="none" spc="0" normalizeH="0" baseline="0" noProof="0" dirty="0">
                  <a:ln>
                    <a:noFill/>
                  </a:ln>
                  <a:solidFill>
                    <a:srgbClr val="000000"/>
                  </a:solidFill>
                  <a:effectLst/>
                  <a:uLnTx/>
                  <a:uFillTx/>
                  <a:latin typeface="Aria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i="0" u="none" strike="noStrike" kern="0" cap="none" spc="0" normalizeH="0" baseline="0" noProof="0" dirty="0">
                    <a:ln>
                      <a:noFill/>
                    </a:ln>
                    <a:solidFill>
                      <a:srgbClr val="000000"/>
                    </a:solidFill>
                    <a:effectLst/>
                    <a:uLnTx/>
                    <a:uFillTx/>
                    <a:latin typeface="Arial"/>
                  </a:rPr>
                  <a:t>Ramah </a:t>
                </a:r>
                <a:r>
                  <a:rPr kumimoji="0" lang="en-US" sz="1050" i="0" u="none" strike="noStrike" kern="0" cap="none" spc="0" normalizeH="0" baseline="0" noProof="0" dirty="0" err="1">
                    <a:ln>
                      <a:noFill/>
                    </a:ln>
                    <a:solidFill>
                      <a:srgbClr val="000000"/>
                    </a:solidFill>
                    <a:effectLst/>
                    <a:uLnTx/>
                    <a:uFillTx/>
                    <a:latin typeface="Arial"/>
                  </a:rPr>
                  <a:t>kepada</a:t>
                </a:r>
                <a:r>
                  <a:rPr kumimoji="0" lang="en-US" sz="1050" i="0" u="none" strike="noStrike" kern="0" cap="none" spc="0" normalizeH="0" baseline="0" noProof="0" dirty="0">
                    <a:ln>
                      <a:noFill/>
                    </a:ln>
                    <a:solidFill>
                      <a:srgbClr val="000000"/>
                    </a:solidFill>
                    <a:effectLst/>
                    <a:uLnTx/>
                    <a:uFillTx/>
                    <a:latin typeface="Arial"/>
                  </a:rPr>
                  <a:t> </a:t>
                </a:r>
                <a:r>
                  <a:rPr kumimoji="0" lang="en-US" sz="1050" i="0" u="none" strike="noStrike" kern="0" cap="none" spc="0" normalizeH="0" baseline="0" noProof="0" dirty="0" err="1">
                    <a:ln>
                      <a:noFill/>
                    </a:ln>
                    <a:solidFill>
                      <a:srgbClr val="000000"/>
                    </a:solidFill>
                    <a:effectLst/>
                    <a:uLnTx/>
                    <a:uFillTx/>
                    <a:latin typeface="Arial"/>
                  </a:rPr>
                  <a:t>warga</a:t>
                </a:r>
                <a:r>
                  <a:rPr kumimoji="0" lang="en-US" sz="1050" i="0" u="none" strike="noStrike" kern="0" cap="none" spc="0" normalizeH="0" baseline="0" noProof="0" dirty="0">
                    <a:ln>
                      <a:noFill/>
                    </a:ln>
                    <a:solidFill>
                      <a:srgbClr val="000000"/>
                    </a:solidFill>
                    <a:effectLst/>
                    <a:uLnTx/>
                    <a:uFillTx/>
                    <a:latin typeface="Arial"/>
                  </a:rPr>
                  <a:t> sekitar</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i="0" u="none" strike="noStrike" kern="0" cap="none" spc="0" normalizeH="0" baseline="0" noProof="0" dirty="0" err="1">
                    <a:ln>
                      <a:noFill/>
                    </a:ln>
                    <a:solidFill>
                      <a:srgbClr val="000000"/>
                    </a:solidFill>
                    <a:effectLst/>
                    <a:uLnTx/>
                    <a:uFillTx/>
                    <a:latin typeface="Arial"/>
                  </a:rPr>
                  <a:t>Menjaga</a:t>
                </a:r>
                <a:r>
                  <a:rPr kumimoji="0" lang="en-US" sz="1050" i="0" u="none" strike="noStrike" kern="0" cap="none" spc="0" normalizeH="0" baseline="0" noProof="0" dirty="0">
                    <a:ln>
                      <a:noFill/>
                    </a:ln>
                    <a:solidFill>
                      <a:srgbClr val="000000"/>
                    </a:solidFill>
                    <a:effectLst/>
                    <a:uLnTx/>
                    <a:uFillTx/>
                    <a:latin typeface="Arial"/>
                  </a:rPr>
                  <a:t> </a:t>
                </a:r>
                <a:r>
                  <a:rPr kumimoji="0" lang="en-US" sz="1050" i="0" u="none" strike="noStrike" kern="0" cap="none" spc="0" normalizeH="0" baseline="0" noProof="0" dirty="0" err="1">
                    <a:ln>
                      <a:noFill/>
                    </a:ln>
                    <a:solidFill>
                      <a:srgbClr val="000000"/>
                    </a:solidFill>
                    <a:effectLst/>
                    <a:uLnTx/>
                    <a:uFillTx/>
                    <a:latin typeface="Arial"/>
                  </a:rPr>
                  <a:t>reputasi</a:t>
                </a:r>
                <a:r>
                  <a:rPr kumimoji="0" lang="en-US" sz="1050" i="0" u="none" strike="noStrike" kern="0" cap="none" spc="0" normalizeH="0" baseline="0" noProof="0" dirty="0">
                    <a:ln>
                      <a:noFill/>
                    </a:ln>
                    <a:solidFill>
                      <a:srgbClr val="000000"/>
                    </a:solidFill>
                    <a:effectLst/>
                    <a:uLnTx/>
                    <a:uFillTx/>
                    <a:latin typeface="Arial"/>
                  </a:rPr>
                  <a:t> </a:t>
                </a:r>
                <a:r>
                  <a:rPr kumimoji="0" lang="en-US" sz="1050" i="0" u="none" strike="noStrike" kern="0" cap="none" spc="0" normalizeH="0" baseline="0" noProof="0" dirty="0" err="1">
                    <a:ln>
                      <a:noFill/>
                    </a:ln>
                    <a:solidFill>
                      <a:srgbClr val="000000"/>
                    </a:solidFill>
                    <a:effectLst/>
                    <a:uLnTx/>
                    <a:uFillTx/>
                    <a:latin typeface="Arial"/>
                  </a:rPr>
                  <a:t>perusahaan</a:t>
                </a:r>
                <a:endParaRPr kumimoji="0" lang="en-US" sz="1050" i="0" u="none" strike="noStrike" kern="0" cap="none" spc="0" normalizeH="0" baseline="0" noProof="0" dirty="0">
                  <a:ln>
                    <a:noFill/>
                  </a:ln>
                  <a:solidFill>
                    <a:srgbClr val="000000"/>
                  </a:solidFill>
                  <a:effectLst/>
                  <a:uLnTx/>
                  <a:uFillTx/>
                  <a:latin typeface="Arial"/>
                </a:endParaRPr>
              </a:p>
            </p:txBody>
          </p:sp>
          <p:sp>
            <p:nvSpPr>
              <p:cNvPr id="34" name="Google Shape;1749;p32">
                <a:extLst>
                  <a:ext uri="{FF2B5EF4-FFF2-40B4-BE49-F238E27FC236}">
                    <a16:creationId xmlns:a16="http://schemas.microsoft.com/office/drawing/2014/main" id="{02894CA4-E193-28E4-85EE-35D592BF1733}"/>
                  </a:ext>
                </a:extLst>
              </p:cNvPr>
              <p:cNvSpPr txBox="1"/>
              <p:nvPr/>
            </p:nvSpPr>
            <p:spPr>
              <a:xfrm>
                <a:off x="2385121" y="3066248"/>
                <a:ext cx="1218300" cy="166917"/>
              </a:xfrm>
              <a:prstGeom prst="rect">
                <a:avLst/>
              </a:prstGeom>
              <a:no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4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rPr>
                  <a:t>Do’s</a:t>
                </a:r>
                <a:endParaRPr kumimoji="0" sz="24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grpSp>
      <p:grpSp>
        <p:nvGrpSpPr>
          <p:cNvPr id="38" name="Google Shape;1724;p32">
            <a:extLst>
              <a:ext uri="{FF2B5EF4-FFF2-40B4-BE49-F238E27FC236}">
                <a16:creationId xmlns:a16="http://schemas.microsoft.com/office/drawing/2014/main" id="{C0B9C2E7-48ED-1C43-1AF1-C15F0F893679}"/>
              </a:ext>
            </a:extLst>
          </p:cNvPr>
          <p:cNvGrpSpPr/>
          <p:nvPr/>
        </p:nvGrpSpPr>
        <p:grpSpPr>
          <a:xfrm>
            <a:off x="7566622" y="1001709"/>
            <a:ext cx="2897841" cy="1867194"/>
            <a:chOff x="3964855" y="2929058"/>
            <a:chExt cx="1234680" cy="1302771"/>
          </a:xfrm>
        </p:grpSpPr>
        <p:grpSp>
          <p:nvGrpSpPr>
            <p:cNvPr id="39" name="Google Shape;1725;p32">
              <a:extLst>
                <a:ext uri="{FF2B5EF4-FFF2-40B4-BE49-F238E27FC236}">
                  <a16:creationId xmlns:a16="http://schemas.microsoft.com/office/drawing/2014/main" id="{0B0C3A30-9419-546C-D574-B4F6DC2B7134}"/>
                </a:ext>
              </a:extLst>
            </p:cNvPr>
            <p:cNvGrpSpPr/>
            <p:nvPr/>
          </p:nvGrpSpPr>
          <p:grpSpPr>
            <a:xfrm>
              <a:off x="3964855" y="2929058"/>
              <a:ext cx="1234680" cy="1302771"/>
              <a:chOff x="4097442" y="2140330"/>
              <a:chExt cx="872011" cy="920101"/>
            </a:xfrm>
          </p:grpSpPr>
          <p:sp>
            <p:nvSpPr>
              <p:cNvPr id="43" name="Google Shape;1726;p32">
                <a:extLst>
                  <a:ext uri="{FF2B5EF4-FFF2-40B4-BE49-F238E27FC236}">
                    <a16:creationId xmlns:a16="http://schemas.microsoft.com/office/drawing/2014/main" id="{C989DFC9-56C2-38AD-A2CF-515BCC25793D}"/>
                  </a:ext>
                </a:extLst>
              </p:cNvPr>
              <p:cNvSpPr/>
              <p:nvPr/>
            </p:nvSpPr>
            <p:spPr>
              <a:xfrm>
                <a:off x="4097442" y="2207656"/>
                <a:ext cx="853339" cy="852775"/>
              </a:xfrm>
              <a:custGeom>
                <a:avLst/>
                <a:gdLst/>
                <a:ahLst/>
                <a:cxnLst/>
                <a:rect l="l" t="t" r="r" b="b"/>
                <a:pathLst>
                  <a:path w="37796" h="37771" extrusionOk="0">
                    <a:moveTo>
                      <a:pt x="1" y="1"/>
                    </a:moveTo>
                    <a:lnTo>
                      <a:pt x="1" y="34563"/>
                    </a:lnTo>
                    <a:lnTo>
                      <a:pt x="2908" y="37771"/>
                    </a:lnTo>
                    <a:lnTo>
                      <a:pt x="37795" y="37771"/>
                    </a:lnTo>
                    <a:lnTo>
                      <a:pt x="37795" y="1"/>
                    </a:lnTo>
                    <a:close/>
                  </a:path>
                </a:pathLst>
              </a:custGeom>
              <a:solidFill>
                <a:srgbClr val="C99A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727;p32">
                <a:extLst>
                  <a:ext uri="{FF2B5EF4-FFF2-40B4-BE49-F238E27FC236}">
                    <a16:creationId xmlns:a16="http://schemas.microsoft.com/office/drawing/2014/main" id="{04A0AB7E-13B2-C3A7-54A9-A4A968C0BBE4}"/>
                  </a:ext>
                </a:extLst>
              </p:cNvPr>
              <p:cNvSpPr/>
              <p:nvPr/>
            </p:nvSpPr>
            <p:spPr>
              <a:xfrm>
                <a:off x="4116114" y="2188420"/>
                <a:ext cx="853339" cy="853339"/>
              </a:xfrm>
              <a:custGeom>
                <a:avLst/>
                <a:gdLst/>
                <a:ahLst/>
                <a:cxnLst/>
                <a:rect l="l" t="t" r="r" b="b"/>
                <a:pathLst>
                  <a:path w="37796" h="37796" extrusionOk="0">
                    <a:moveTo>
                      <a:pt x="1" y="1"/>
                    </a:moveTo>
                    <a:lnTo>
                      <a:pt x="1" y="34587"/>
                    </a:lnTo>
                    <a:lnTo>
                      <a:pt x="2908" y="37796"/>
                    </a:lnTo>
                    <a:lnTo>
                      <a:pt x="37795" y="37796"/>
                    </a:lnTo>
                    <a:lnTo>
                      <a:pt x="37795" y="1"/>
                    </a:lnTo>
                    <a:close/>
                  </a:path>
                </a:pathLst>
              </a:custGeom>
              <a:solidFill>
                <a:srgbClr val="B3E5E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728;p32">
                <a:extLst>
                  <a:ext uri="{FF2B5EF4-FFF2-40B4-BE49-F238E27FC236}">
                    <a16:creationId xmlns:a16="http://schemas.microsoft.com/office/drawing/2014/main" id="{ACD03F1B-066F-BF54-591E-BBA4394E595E}"/>
                  </a:ext>
                </a:extLst>
              </p:cNvPr>
              <p:cNvSpPr/>
              <p:nvPr/>
            </p:nvSpPr>
            <p:spPr>
              <a:xfrm>
                <a:off x="4116114" y="2969308"/>
                <a:ext cx="87736" cy="72451"/>
              </a:xfrm>
              <a:custGeom>
                <a:avLst/>
                <a:gdLst/>
                <a:ahLst/>
                <a:cxnLst/>
                <a:rect l="l" t="t" r="r" b="b"/>
                <a:pathLst>
                  <a:path w="3886" h="3209" extrusionOk="0">
                    <a:moveTo>
                      <a:pt x="1" y="0"/>
                    </a:moveTo>
                    <a:lnTo>
                      <a:pt x="2908" y="3209"/>
                    </a:lnTo>
                    <a:lnTo>
                      <a:pt x="3885" y="0"/>
                    </a:lnTo>
                    <a:close/>
                  </a:path>
                </a:pathLst>
              </a:custGeom>
              <a:solidFill>
                <a:srgbClr val="F5FBF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729;p32">
                <a:extLst>
                  <a:ext uri="{FF2B5EF4-FFF2-40B4-BE49-F238E27FC236}">
                    <a16:creationId xmlns:a16="http://schemas.microsoft.com/office/drawing/2014/main" id="{304CEA6F-4D56-997A-C987-A7A23527F630}"/>
                  </a:ext>
                </a:extLst>
              </p:cNvPr>
              <p:cNvSpPr/>
              <p:nvPr/>
            </p:nvSpPr>
            <p:spPr>
              <a:xfrm>
                <a:off x="4392259" y="2140330"/>
                <a:ext cx="316333" cy="98483"/>
              </a:xfrm>
              <a:custGeom>
                <a:avLst/>
                <a:gdLst/>
                <a:ahLst/>
                <a:cxnLst/>
                <a:rect l="l" t="t" r="r" b="b"/>
                <a:pathLst>
                  <a:path w="14011" h="4362" extrusionOk="0">
                    <a:moveTo>
                      <a:pt x="502" y="0"/>
                    </a:moveTo>
                    <a:lnTo>
                      <a:pt x="652" y="552"/>
                    </a:lnTo>
                    <a:lnTo>
                      <a:pt x="101" y="802"/>
                    </a:lnTo>
                    <a:lnTo>
                      <a:pt x="1078" y="1579"/>
                    </a:lnTo>
                    <a:lnTo>
                      <a:pt x="426" y="1930"/>
                    </a:lnTo>
                    <a:lnTo>
                      <a:pt x="50" y="2106"/>
                    </a:lnTo>
                    <a:lnTo>
                      <a:pt x="827" y="2858"/>
                    </a:lnTo>
                    <a:lnTo>
                      <a:pt x="0" y="3334"/>
                    </a:lnTo>
                    <a:lnTo>
                      <a:pt x="351" y="3835"/>
                    </a:lnTo>
                    <a:lnTo>
                      <a:pt x="13509" y="4361"/>
                    </a:lnTo>
                    <a:lnTo>
                      <a:pt x="13509" y="4361"/>
                    </a:lnTo>
                    <a:lnTo>
                      <a:pt x="12933" y="4011"/>
                    </a:lnTo>
                    <a:lnTo>
                      <a:pt x="13534" y="3710"/>
                    </a:lnTo>
                    <a:lnTo>
                      <a:pt x="12532" y="3008"/>
                    </a:lnTo>
                    <a:lnTo>
                      <a:pt x="14010" y="2457"/>
                    </a:lnTo>
                    <a:lnTo>
                      <a:pt x="13108" y="1579"/>
                    </a:lnTo>
                    <a:lnTo>
                      <a:pt x="13835" y="1304"/>
                    </a:lnTo>
                    <a:lnTo>
                      <a:pt x="13083" y="502"/>
                    </a:lnTo>
                    <a:lnTo>
                      <a:pt x="502" y="0"/>
                    </a:lnTo>
                    <a:close/>
                  </a:path>
                </a:pathLst>
              </a:custGeom>
              <a:solidFill>
                <a:srgbClr val="FFFFF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0" name="Google Shape;1730;p32">
              <a:extLst>
                <a:ext uri="{FF2B5EF4-FFF2-40B4-BE49-F238E27FC236}">
                  <a16:creationId xmlns:a16="http://schemas.microsoft.com/office/drawing/2014/main" id="{35D8B044-B6EE-77F9-B2B7-D2E3311BE459}"/>
                </a:ext>
              </a:extLst>
            </p:cNvPr>
            <p:cNvGrpSpPr/>
            <p:nvPr/>
          </p:nvGrpSpPr>
          <p:grpSpPr>
            <a:xfrm>
              <a:off x="3971845" y="3041068"/>
              <a:ext cx="1220700" cy="1106344"/>
              <a:chOff x="-3316230" y="2280302"/>
              <a:chExt cx="1220700" cy="1106344"/>
            </a:xfrm>
          </p:grpSpPr>
          <p:sp>
            <p:nvSpPr>
              <p:cNvPr id="41" name="Google Shape;1731;p32">
                <a:extLst>
                  <a:ext uri="{FF2B5EF4-FFF2-40B4-BE49-F238E27FC236}">
                    <a16:creationId xmlns:a16="http://schemas.microsoft.com/office/drawing/2014/main" id="{EFCCD474-FA0B-2F72-03B9-0266170C5107}"/>
                  </a:ext>
                </a:extLst>
              </p:cNvPr>
              <p:cNvSpPr txBox="1"/>
              <p:nvPr/>
            </p:nvSpPr>
            <p:spPr>
              <a:xfrm>
                <a:off x="-3316230" y="2485353"/>
                <a:ext cx="1220700" cy="901293"/>
              </a:xfrm>
              <a:prstGeom prst="rect">
                <a:avLst/>
              </a:prstGeom>
              <a:noFill/>
              <a:ln>
                <a:noFill/>
              </a:ln>
            </p:spPr>
            <p:txBody>
              <a:bodyPr spcFirstLastPara="1" wrap="square" lIns="121900" tIns="121900" rIns="121900" bIns="121900" anchor="ctr" anchorCtr="0">
                <a:no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err="1">
                    <a:ln>
                      <a:noFill/>
                    </a:ln>
                    <a:solidFill>
                      <a:srgbClr val="000000"/>
                    </a:solidFill>
                    <a:effectLst/>
                    <a:uLnTx/>
                    <a:uFillTx/>
                    <a:latin typeface="Arial"/>
                  </a:rPr>
                  <a:t>Melakukan</a:t>
                </a:r>
                <a:r>
                  <a:rPr kumimoji="0" lang="en-US" sz="1050" b="0" i="0" u="none" strike="noStrike" kern="0" cap="none" spc="0" normalizeH="0" baseline="0" noProof="0" dirty="0">
                    <a:ln>
                      <a:noFill/>
                    </a:ln>
                    <a:solidFill>
                      <a:srgbClr val="000000"/>
                    </a:solidFill>
                    <a:effectLst/>
                    <a:uLnTx/>
                    <a:uFillTx/>
                    <a:latin typeface="Arial"/>
                  </a:rPr>
                  <a:t> aksi bersih-bersih </a:t>
                </a:r>
                <a:r>
                  <a:rPr kumimoji="0" lang="en-US" sz="1050" b="0" i="0" u="none" strike="noStrike" kern="0" cap="none" spc="0" normalizeH="0" baseline="0" noProof="0" dirty="0" err="1">
                    <a:ln>
                      <a:noFill/>
                    </a:ln>
                    <a:solidFill>
                      <a:srgbClr val="000000"/>
                    </a:solidFill>
                    <a:effectLst/>
                    <a:uLnTx/>
                    <a:uFillTx/>
                    <a:latin typeface="Arial"/>
                  </a:rPr>
                  <a:t>tanpa</a:t>
                </a:r>
                <a:r>
                  <a:rPr kumimoji="0" lang="en-US" sz="1050" b="0" i="0" u="none" strike="noStrike" kern="0" cap="none" spc="0" normalizeH="0" baseline="0" noProof="0" dirty="0">
                    <a:ln>
                      <a:noFill/>
                    </a:ln>
                    <a:solidFill>
                      <a:srgbClr val="000000"/>
                    </a:solidFill>
                    <a:effectLst/>
                    <a:uLnTx/>
                    <a:uFillTx/>
                    <a:latin typeface="Arial"/>
                  </a:rPr>
                  <a:t> </a:t>
                </a:r>
                <a:r>
                  <a:rPr kumimoji="0" lang="en-US" sz="1050" b="0" i="0" u="none" strike="noStrike" kern="0" cap="none" spc="0" normalizeH="0" baseline="0" noProof="0" dirty="0" err="1">
                    <a:ln>
                      <a:noFill/>
                    </a:ln>
                    <a:solidFill>
                      <a:srgbClr val="000000"/>
                    </a:solidFill>
                    <a:effectLst/>
                    <a:uLnTx/>
                    <a:uFillTx/>
                    <a:latin typeface="Arial"/>
                  </a:rPr>
                  <a:t>koordinasi</a:t>
                </a:r>
                <a:r>
                  <a:rPr kumimoji="0" lang="en-US" sz="1050" b="0" i="0" u="none" strike="noStrike" kern="0" cap="none" spc="0" normalizeH="0" baseline="0" noProof="0" dirty="0">
                    <a:ln>
                      <a:noFill/>
                    </a:ln>
                    <a:solidFill>
                      <a:srgbClr val="000000"/>
                    </a:solidFill>
                    <a:effectLst/>
                    <a:uLnTx/>
                    <a:uFillTx/>
                    <a:latin typeface="Arial"/>
                  </a:rPr>
                  <a:t> </a:t>
                </a:r>
                <a:r>
                  <a:rPr kumimoji="0" lang="en-US" sz="1050" b="0" i="0" u="none" strike="noStrike" kern="0" cap="none" spc="0" normalizeH="0" baseline="0" noProof="0" dirty="0" err="1">
                    <a:ln>
                      <a:noFill/>
                    </a:ln>
                    <a:solidFill>
                      <a:srgbClr val="000000"/>
                    </a:solidFill>
                    <a:effectLst/>
                    <a:uLnTx/>
                    <a:uFillTx/>
                    <a:latin typeface="Arial"/>
                  </a:rPr>
                  <a:t>denganpengurus</a:t>
                </a:r>
                <a:r>
                  <a:rPr kumimoji="0" lang="en-US" sz="1050" b="0" i="0" u="none" strike="noStrike" kern="0" cap="none" spc="0" normalizeH="0" baseline="0" noProof="0" dirty="0">
                    <a:ln>
                      <a:noFill/>
                    </a:ln>
                    <a:solidFill>
                      <a:srgbClr val="000000"/>
                    </a:solidFill>
                    <a:effectLst/>
                    <a:uLnTx/>
                    <a:uFillTx/>
                    <a:latin typeface="Arial"/>
                  </a:rPr>
                  <a:t> setempat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err="1">
                    <a:ln>
                      <a:noFill/>
                    </a:ln>
                    <a:solidFill>
                      <a:srgbClr val="000000"/>
                    </a:solidFill>
                    <a:effectLst/>
                    <a:uLnTx/>
                    <a:uFillTx/>
                    <a:latin typeface="Arial"/>
                  </a:rPr>
                  <a:t>Datang</a:t>
                </a:r>
                <a:r>
                  <a:rPr kumimoji="0" lang="en-US" sz="1050" b="0" i="0" u="none" strike="noStrike" kern="0" cap="none" spc="0" normalizeH="0" baseline="0" noProof="0" dirty="0">
                    <a:ln>
                      <a:noFill/>
                    </a:ln>
                    <a:solidFill>
                      <a:srgbClr val="000000"/>
                    </a:solidFill>
                    <a:effectLst/>
                    <a:uLnTx/>
                    <a:uFillTx/>
                    <a:latin typeface="Arial"/>
                  </a:rPr>
                  <a:t> </a:t>
                </a:r>
                <a:r>
                  <a:rPr kumimoji="0" lang="en-US" sz="1050" b="0" i="0" u="none" strike="noStrike" kern="0" cap="none" spc="0" normalizeH="0" baseline="0" noProof="0" dirty="0" err="1">
                    <a:ln>
                      <a:noFill/>
                    </a:ln>
                    <a:solidFill>
                      <a:srgbClr val="000000"/>
                    </a:solidFill>
                    <a:effectLst/>
                    <a:uLnTx/>
                    <a:uFillTx/>
                    <a:latin typeface="Arial"/>
                  </a:rPr>
                  <a:t>tidak</a:t>
                </a:r>
                <a:r>
                  <a:rPr kumimoji="0" lang="en-US" sz="1050" b="0" i="0" u="none" strike="noStrike" kern="0" cap="none" spc="0" normalizeH="0" baseline="0" noProof="0" dirty="0">
                    <a:ln>
                      <a:noFill/>
                    </a:ln>
                    <a:solidFill>
                      <a:srgbClr val="000000"/>
                    </a:solidFill>
                    <a:effectLst/>
                    <a:uLnTx/>
                    <a:uFillTx/>
                    <a:latin typeface="Arial"/>
                  </a:rPr>
                  <a:t> on time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000000"/>
                    </a:solidFill>
                    <a:effectLst/>
                    <a:uLnTx/>
                    <a:uFillTx/>
                    <a:latin typeface="Arial"/>
                  </a:rPr>
                  <a:t>Sampah </a:t>
                </a:r>
                <a:r>
                  <a:rPr kumimoji="0" lang="en-US" sz="1050" b="0" i="0" u="none" strike="noStrike" kern="0" cap="none" spc="0" normalizeH="0" baseline="0" noProof="0" dirty="0" err="1">
                    <a:ln>
                      <a:noFill/>
                    </a:ln>
                    <a:solidFill>
                      <a:srgbClr val="000000"/>
                    </a:solidFill>
                    <a:effectLst/>
                    <a:uLnTx/>
                    <a:uFillTx/>
                    <a:latin typeface="Arial"/>
                  </a:rPr>
                  <a:t>tidak</a:t>
                </a:r>
                <a:r>
                  <a:rPr kumimoji="0" lang="en-US" sz="1050" b="0" i="0" u="none" strike="noStrike" kern="0" cap="none" spc="0" normalizeH="0" baseline="0" noProof="0" dirty="0">
                    <a:ln>
                      <a:noFill/>
                    </a:ln>
                    <a:solidFill>
                      <a:srgbClr val="000000"/>
                    </a:solidFill>
                    <a:effectLst/>
                    <a:uLnTx/>
                    <a:uFillTx/>
                    <a:latin typeface="Arial"/>
                  </a:rPr>
                  <a:t> di </a:t>
                </a:r>
                <a:r>
                  <a:rPr kumimoji="0" lang="en-US" sz="1050" b="0" i="0" u="none" strike="noStrike" kern="0" cap="none" spc="0" normalizeH="0" baseline="0" noProof="0" dirty="0" err="1">
                    <a:ln>
                      <a:noFill/>
                    </a:ln>
                    <a:solidFill>
                      <a:srgbClr val="000000"/>
                    </a:solidFill>
                    <a:effectLst/>
                    <a:uLnTx/>
                    <a:uFillTx/>
                    <a:latin typeface="Arial"/>
                  </a:rPr>
                  <a:t>pilah</a:t>
                </a:r>
                <a:r>
                  <a:rPr kumimoji="0" lang="en-US" sz="1050" b="0" i="0" u="none" strike="noStrike" kern="0" cap="none" spc="0" normalizeH="0" baseline="0" noProof="0" dirty="0">
                    <a:ln>
                      <a:noFill/>
                    </a:ln>
                    <a:solidFill>
                      <a:srgbClr val="000000"/>
                    </a:solidFill>
                    <a:effectLst/>
                    <a:uLnTx/>
                    <a:uFillTx/>
                    <a:latin typeface="Arial"/>
                  </a:rPr>
                  <a:t> dan di </a:t>
                </a:r>
                <a:r>
                  <a:rPr kumimoji="0" lang="en-US" sz="1050" b="0" i="0" u="none" strike="noStrike" kern="0" cap="none" spc="0" normalizeH="0" baseline="0" noProof="0" dirty="0" err="1">
                    <a:ln>
                      <a:noFill/>
                    </a:ln>
                    <a:solidFill>
                      <a:srgbClr val="000000"/>
                    </a:solidFill>
                    <a:effectLst/>
                    <a:uLnTx/>
                    <a:uFillTx/>
                    <a:latin typeface="Arial"/>
                  </a:rPr>
                  <a:t>timbang</a:t>
                </a:r>
                <a:r>
                  <a:rPr kumimoji="0" lang="en-US" sz="1050" b="0" i="0" u="none" strike="noStrike" kern="0" cap="none" spc="0" normalizeH="0" baseline="0" noProof="0" dirty="0">
                    <a:ln>
                      <a:noFill/>
                    </a:ln>
                    <a:solidFill>
                      <a:srgbClr val="000000"/>
                    </a:solidFill>
                    <a:effectLst/>
                    <a:uLnTx/>
                    <a:uFillTx/>
                    <a:latin typeface="Arial"/>
                  </a:rPr>
                  <a:t> serta di </a:t>
                </a:r>
                <a:r>
                  <a:rPr kumimoji="0" lang="en-US" sz="1050" b="0" i="0" u="none" strike="noStrike" kern="0" cap="none" spc="0" normalizeH="0" baseline="0" noProof="0" dirty="0" err="1">
                    <a:ln>
                      <a:noFill/>
                    </a:ln>
                    <a:solidFill>
                      <a:srgbClr val="000000"/>
                    </a:solidFill>
                    <a:effectLst/>
                    <a:uLnTx/>
                    <a:uFillTx/>
                    <a:latin typeface="Arial"/>
                  </a:rPr>
                  <a:t>catat</a:t>
                </a:r>
                <a:endParaRPr kumimoji="0" lang="en-US" sz="1050" b="0" i="0" u="none" strike="noStrike" kern="0" cap="none" spc="0" normalizeH="0" baseline="0" noProof="0" dirty="0">
                  <a:ln>
                    <a:noFill/>
                  </a:ln>
                  <a:solidFill>
                    <a:srgbClr val="000000"/>
                  </a:solidFill>
                  <a:effectLst/>
                  <a:uLnTx/>
                  <a:uFillTx/>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42" name="Google Shape;1732;p32">
                <a:extLst>
                  <a:ext uri="{FF2B5EF4-FFF2-40B4-BE49-F238E27FC236}">
                    <a16:creationId xmlns:a16="http://schemas.microsoft.com/office/drawing/2014/main" id="{F6A437D2-440B-116F-C7EB-1E71550DDED1}"/>
                  </a:ext>
                </a:extLst>
              </p:cNvPr>
              <p:cNvSpPr txBox="1"/>
              <p:nvPr/>
            </p:nvSpPr>
            <p:spPr>
              <a:xfrm>
                <a:off x="-3208704" y="2280302"/>
                <a:ext cx="1007831" cy="246900"/>
              </a:xfrm>
              <a:prstGeom prst="rect">
                <a:avLst/>
              </a:prstGeom>
              <a:no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4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rPr>
                  <a:t>Dont’s :</a:t>
                </a:r>
                <a:endParaRPr kumimoji="0" sz="24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grpSp>
      <p:grpSp>
        <p:nvGrpSpPr>
          <p:cNvPr id="47" name="Google Shape;1799;p32">
            <a:extLst>
              <a:ext uri="{FF2B5EF4-FFF2-40B4-BE49-F238E27FC236}">
                <a16:creationId xmlns:a16="http://schemas.microsoft.com/office/drawing/2014/main" id="{6B4B06AA-69C6-8C3E-8DDF-517AD776782E}"/>
              </a:ext>
            </a:extLst>
          </p:cNvPr>
          <p:cNvGrpSpPr/>
          <p:nvPr/>
        </p:nvGrpSpPr>
        <p:grpSpPr>
          <a:xfrm>
            <a:off x="2071353" y="3324727"/>
            <a:ext cx="3960212" cy="2134367"/>
            <a:chOff x="5523723" y="1408319"/>
            <a:chExt cx="1234680" cy="1311594"/>
          </a:xfrm>
        </p:grpSpPr>
        <p:grpSp>
          <p:nvGrpSpPr>
            <p:cNvPr id="48" name="Google Shape;1800;p32">
              <a:extLst>
                <a:ext uri="{FF2B5EF4-FFF2-40B4-BE49-F238E27FC236}">
                  <a16:creationId xmlns:a16="http://schemas.microsoft.com/office/drawing/2014/main" id="{75085177-14D9-320C-65E0-E74609C7304B}"/>
                </a:ext>
              </a:extLst>
            </p:cNvPr>
            <p:cNvGrpSpPr/>
            <p:nvPr/>
          </p:nvGrpSpPr>
          <p:grpSpPr>
            <a:xfrm>
              <a:off x="5523723" y="1408319"/>
              <a:ext cx="1234680" cy="1311594"/>
              <a:chOff x="4097442" y="4025754"/>
              <a:chExt cx="872011" cy="926332"/>
            </a:xfrm>
          </p:grpSpPr>
          <p:sp>
            <p:nvSpPr>
              <p:cNvPr id="54" name="Google Shape;1801;p32">
                <a:extLst>
                  <a:ext uri="{FF2B5EF4-FFF2-40B4-BE49-F238E27FC236}">
                    <a16:creationId xmlns:a16="http://schemas.microsoft.com/office/drawing/2014/main" id="{5307C055-141F-4A88-4BC5-E959E66A1C0E}"/>
                  </a:ext>
                </a:extLst>
              </p:cNvPr>
              <p:cNvSpPr/>
              <p:nvPr/>
            </p:nvSpPr>
            <p:spPr>
              <a:xfrm>
                <a:off x="4097442" y="4098747"/>
                <a:ext cx="853339" cy="853339"/>
              </a:xfrm>
              <a:custGeom>
                <a:avLst/>
                <a:gdLst/>
                <a:ahLst/>
                <a:cxnLst/>
                <a:rect l="l" t="t" r="r" b="b"/>
                <a:pathLst>
                  <a:path w="37796" h="37796" extrusionOk="0">
                    <a:moveTo>
                      <a:pt x="1" y="1"/>
                    </a:moveTo>
                    <a:lnTo>
                      <a:pt x="1" y="37795"/>
                    </a:lnTo>
                    <a:lnTo>
                      <a:pt x="35790" y="37795"/>
                    </a:lnTo>
                    <a:lnTo>
                      <a:pt x="37469" y="28497"/>
                    </a:lnTo>
                    <a:lnTo>
                      <a:pt x="37795" y="26793"/>
                    </a:lnTo>
                    <a:lnTo>
                      <a:pt x="37795" y="1"/>
                    </a:lnTo>
                    <a:close/>
                  </a:path>
                </a:pathLst>
              </a:custGeom>
              <a:solidFill>
                <a:srgbClr val="C99A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802;p32">
                <a:extLst>
                  <a:ext uri="{FF2B5EF4-FFF2-40B4-BE49-F238E27FC236}">
                    <a16:creationId xmlns:a16="http://schemas.microsoft.com/office/drawing/2014/main" id="{9FE99E06-47FB-20CF-C174-14E3E0F2BD4D}"/>
                  </a:ext>
                </a:extLst>
              </p:cNvPr>
              <p:cNvSpPr/>
              <p:nvPr/>
            </p:nvSpPr>
            <p:spPr>
              <a:xfrm>
                <a:off x="4116114" y="4080076"/>
                <a:ext cx="853339" cy="852775"/>
              </a:xfrm>
              <a:custGeom>
                <a:avLst/>
                <a:gdLst/>
                <a:ahLst/>
                <a:cxnLst/>
                <a:rect l="l" t="t" r="r" b="b"/>
                <a:pathLst>
                  <a:path w="37796" h="37771" extrusionOk="0">
                    <a:moveTo>
                      <a:pt x="1" y="1"/>
                    </a:moveTo>
                    <a:lnTo>
                      <a:pt x="1" y="37770"/>
                    </a:lnTo>
                    <a:lnTo>
                      <a:pt x="35815" y="37770"/>
                    </a:lnTo>
                    <a:lnTo>
                      <a:pt x="37795" y="26793"/>
                    </a:lnTo>
                    <a:lnTo>
                      <a:pt x="37795" y="1"/>
                    </a:lnTo>
                    <a:close/>
                  </a:path>
                </a:pathLst>
              </a:custGeom>
              <a:solidFill>
                <a:srgbClr val="FFF8D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803;p32">
                <a:extLst>
                  <a:ext uri="{FF2B5EF4-FFF2-40B4-BE49-F238E27FC236}">
                    <a16:creationId xmlns:a16="http://schemas.microsoft.com/office/drawing/2014/main" id="{60144C6A-CCBD-2A3A-2A47-9FCB8B332E6F}"/>
                  </a:ext>
                </a:extLst>
              </p:cNvPr>
              <p:cNvSpPr/>
              <p:nvPr/>
            </p:nvSpPr>
            <p:spPr>
              <a:xfrm>
                <a:off x="4863045" y="4684972"/>
                <a:ext cx="106408" cy="247878"/>
              </a:xfrm>
              <a:custGeom>
                <a:avLst/>
                <a:gdLst/>
                <a:ahLst/>
                <a:cxnLst/>
                <a:rect l="l" t="t" r="r" b="b"/>
                <a:pathLst>
                  <a:path w="4713" h="10979" extrusionOk="0">
                    <a:moveTo>
                      <a:pt x="4712" y="1"/>
                    </a:moveTo>
                    <a:lnTo>
                      <a:pt x="1" y="9074"/>
                    </a:lnTo>
                    <a:lnTo>
                      <a:pt x="2732" y="10978"/>
                    </a:lnTo>
                    <a:lnTo>
                      <a:pt x="4712" y="1"/>
                    </a:lnTo>
                    <a:close/>
                  </a:path>
                </a:pathLst>
              </a:custGeom>
              <a:solidFill>
                <a:srgbClr val="FADE7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804;p32">
                <a:extLst>
                  <a:ext uri="{FF2B5EF4-FFF2-40B4-BE49-F238E27FC236}">
                    <a16:creationId xmlns:a16="http://schemas.microsoft.com/office/drawing/2014/main" id="{FBCC8B48-ACB8-B41A-1CC1-66C293918817}"/>
                  </a:ext>
                </a:extLst>
              </p:cNvPr>
              <p:cNvSpPr/>
              <p:nvPr/>
            </p:nvSpPr>
            <p:spPr>
              <a:xfrm>
                <a:off x="4393952" y="4025754"/>
                <a:ext cx="316333" cy="108101"/>
              </a:xfrm>
              <a:custGeom>
                <a:avLst/>
                <a:gdLst/>
                <a:ahLst/>
                <a:cxnLst/>
                <a:rect l="l" t="t" r="r" b="b"/>
                <a:pathLst>
                  <a:path w="14011" h="4788" extrusionOk="0">
                    <a:moveTo>
                      <a:pt x="12858" y="1"/>
                    </a:moveTo>
                    <a:lnTo>
                      <a:pt x="301" y="953"/>
                    </a:lnTo>
                    <a:lnTo>
                      <a:pt x="502" y="1504"/>
                    </a:lnTo>
                    <a:lnTo>
                      <a:pt x="0" y="1805"/>
                    </a:lnTo>
                    <a:lnTo>
                      <a:pt x="1053" y="2457"/>
                    </a:lnTo>
                    <a:lnTo>
                      <a:pt x="452" y="2883"/>
                    </a:lnTo>
                    <a:lnTo>
                      <a:pt x="101" y="3108"/>
                    </a:lnTo>
                    <a:lnTo>
                      <a:pt x="953" y="3760"/>
                    </a:lnTo>
                    <a:lnTo>
                      <a:pt x="201" y="4337"/>
                    </a:lnTo>
                    <a:lnTo>
                      <a:pt x="602" y="4788"/>
                    </a:lnTo>
                    <a:lnTo>
                      <a:pt x="13735" y="3785"/>
                    </a:lnTo>
                    <a:lnTo>
                      <a:pt x="13108" y="3509"/>
                    </a:lnTo>
                    <a:lnTo>
                      <a:pt x="13685" y="3134"/>
                    </a:lnTo>
                    <a:lnTo>
                      <a:pt x="12582" y="2557"/>
                    </a:lnTo>
                    <a:lnTo>
                      <a:pt x="14011" y="1855"/>
                    </a:lnTo>
                    <a:lnTo>
                      <a:pt x="12983" y="1078"/>
                    </a:lnTo>
                    <a:lnTo>
                      <a:pt x="13685" y="702"/>
                    </a:lnTo>
                    <a:lnTo>
                      <a:pt x="12858" y="1"/>
                    </a:lnTo>
                    <a:close/>
                  </a:path>
                </a:pathLst>
              </a:custGeom>
              <a:solidFill>
                <a:srgbClr val="FFFFF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9" name="Google Shape;1806;p32">
              <a:extLst>
                <a:ext uri="{FF2B5EF4-FFF2-40B4-BE49-F238E27FC236}">
                  <a16:creationId xmlns:a16="http://schemas.microsoft.com/office/drawing/2014/main" id="{5750B3DE-8D4B-443A-37E3-08AD621970DE}"/>
                </a:ext>
              </a:extLst>
            </p:cNvPr>
            <p:cNvSpPr/>
            <p:nvPr/>
          </p:nvSpPr>
          <p:spPr>
            <a:xfrm>
              <a:off x="5646504" y="1847105"/>
              <a:ext cx="1033551" cy="58770"/>
            </a:xfrm>
            <a:custGeom>
              <a:avLst/>
              <a:gdLst/>
              <a:ahLst/>
              <a:cxnLst/>
              <a:rect l="l" t="t" r="r" b="b"/>
              <a:pathLst>
                <a:path w="61640" h="3505" extrusionOk="0">
                  <a:moveTo>
                    <a:pt x="1752" y="1"/>
                  </a:moveTo>
                  <a:cubicBezTo>
                    <a:pt x="795" y="1"/>
                    <a:pt x="1" y="794"/>
                    <a:pt x="1" y="1752"/>
                  </a:cubicBezTo>
                  <a:cubicBezTo>
                    <a:pt x="1" y="2710"/>
                    <a:pt x="795" y="3504"/>
                    <a:pt x="1752" y="3504"/>
                  </a:cubicBezTo>
                  <a:lnTo>
                    <a:pt x="59888" y="3504"/>
                  </a:lnTo>
                  <a:cubicBezTo>
                    <a:pt x="60846" y="3504"/>
                    <a:pt x="61640" y="2710"/>
                    <a:pt x="61640" y="1752"/>
                  </a:cubicBezTo>
                  <a:cubicBezTo>
                    <a:pt x="61640" y="794"/>
                    <a:pt x="60846" y="1"/>
                    <a:pt x="59888" y="1"/>
                  </a:cubicBezTo>
                  <a:close/>
                </a:path>
              </a:pathLst>
            </a:custGeom>
            <a:solidFill>
              <a:srgbClr val="DBDBD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809;p32">
              <a:extLst>
                <a:ext uri="{FF2B5EF4-FFF2-40B4-BE49-F238E27FC236}">
                  <a16:creationId xmlns:a16="http://schemas.microsoft.com/office/drawing/2014/main" id="{5B5E2500-6F92-2BC3-C0FA-DCF27F4849CE}"/>
                </a:ext>
              </a:extLst>
            </p:cNvPr>
            <p:cNvSpPr/>
            <p:nvPr/>
          </p:nvSpPr>
          <p:spPr>
            <a:xfrm>
              <a:off x="5646504" y="2249214"/>
              <a:ext cx="1033551" cy="58753"/>
            </a:xfrm>
            <a:custGeom>
              <a:avLst/>
              <a:gdLst/>
              <a:ahLst/>
              <a:cxnLst/>
              <a:rect l="l" t="t" r="r" b="b"/>
              <a:pathLst>
                <a:path w="61640" h="3504" extrusionOk="0">
                  <a:moveTo>
                    <a:pt x="1752" y="1"/>
                  </a:moveTo>
                  <a:cubicBezTo>
                    <a:pt x="795" y="1"/>
                    <a:pt x="1" y="794"/>
                    <a:pt x="1" y="1752"/>
                  </a:cubicBezTo>
                  <a:cubicBezTo>
                    <a:pt x="1" y="2710"/>
                    <a:pt x="795" y="3504"/>
                    <a:pt x="1752" y="3504"/>
                  </a:cubicBezTo>
                  <a:lnTo>
                    <a:pt x="59888" y="3504"/>
                  </a:lnTo>
                  <a:cubicBezTo>
                    <a:pt x="60846" y="3504"/>
                    <a:pt x="61640" y="2710"/>
                    <a:pt x="61640" y="1752"/>
                  </a:cubicBezTo>
                  <a:cubicBezTo>
                    <a:pt x="61640" y="794"/>
                    <a:pt x="60846" y="1"/>
                    <a:pt x="59888" y="1"/>
                  </a:cubicBezTo>
                  <a:close/>
                </a:path>
              </a:pathLst>
            </a:custGeom>
            <a:solidFill>
              <a:srgbClr val="DBDBD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811;p32">
              <a:extLst>
                <a:ext uri="{FF2B5EF4-FFF2-40B4-BE49-F238E27FC236}">
                  <a16:creationId xmlns:a16="http://schemas.microsoft.com/office/drawing/2014/main" id="{C9E9E3F3-47CE-6662-9175-453CC87EEA10}"/>
                </a:ext>
              </a:extLst>
            </p:cNvPr>
            <p:cNvSpPr txBox="1"/>
            <p:nvPr/>
          </p:nvSpPr>
          <p:spPr>
            <a:xfrm>
              <a:off x="5567734" y="1629270"/>
              <a:ext cx="684900" cy="204000"/>
            </a:xfrm>
            <a:prstGeom prst="rect">
              <a:avLst/>
            </a:pr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333"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52" name="Google Shape;1811;p32">
              <a:extLst>
                <a:ext uri="{FF2B5EF4-FFF2-40B4-BE49-F238E27FC236}">
                  <a16:creationId xmlns:a16="http://schemas.microsoft.com/office/drawing/2014/main" id="{61F45178-018F-D851-2180-0E6527A137D4}"/>
                </a:ext>
              </a:extLst>
            </p:cNvPr>
            <p:cNvSpPr txBox="1"/>
            <p:nvPr/>
          </p:nvSpPr>
          <p:spPr>
            <a:xfrm>
              <a:off x="5610562" y="1948736"/>
              <a:ext cx="684900" cy="213985"/>
            </a:xfrm>
            <a:prstGeom prst="rect">
              <a:avLst/>
            </a:pr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333"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53" name="Google Shape;1811;p32">
              <a:extLst>
                <a:ext uri="{FF2B5EF4-FFF2-40B4-BE49-F238E27FC236}">
                  <a16:creationId xmlns:a16="http://schemas.microsoft.com/office/drawing/2014/main" id="{2C74919D-FDDC-CE6F-8387-01809AFBC8D9}"/>
                </a:ext>
              </a:extLst>
            </p:cNvPr>
            <p:cNvSpPr txBox="1"/>
            <p:nvPr/>
          </p:nvSpPr>
          <p:spPr>
            <a:xfrm>
              <a:off x="5858637" y="1533389"/>
              <a:ext cx="684900" cy="213985"/>
            </a:xfrm>
            <a:prstGeom prst="rect">
              <a:avLst/>
            </a:pr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333" b="0" i="0" u="none" strike="noStrike" kern="0" cap="none" spc="0" normalizeH="0" baseline="0" noProof="0" dirty="0">
                <a:ln>
                  <a:noFill/>
                </a:ln>
                <a:solidFill>
                  <a:srgbClr val="000000"/>
                </a:solidFill>
                <a:effectLst/>
                <a:uLnTx/>
                <a:uFillTx/>
                <a:latin typeface="Roboto"/>
                <a:ea typeface="Roboto"/>
                <a:cs typeface="Roboto"/>
                <a:sym typeface="Roboto"/>
              </a:endParaRPr>
            </a:p>
          </p:txBody>
        </p:sp>
      </p:grpSp>
      <p:sp>
        <p:nvSpPr>
          <p:cNvPr id="59" name="TextBox 58">
            <a:extLst>
              <a:ext uri="{FF2B5EF4-FFF2-40B4-BE49-F238E27FC236}">
                <a16:creationId xmlns:a16="http://schemas.microsoft.com/office/drawing/2014/main" id="{396DAD50-EF4D-1596-D831-F1E0C124757C}"/>
              </a:ext>
            </a:extLst>
          </p:cNvPr>
          <p:cNvSpPr txBox="1"/>
          <p:nvPr/>
        </p:nvSpPr>
        <p:spPr>
          <a:xfrm>
            <a:off x="2363665" y="3919713"/>
            <a:ext cx="3023271" cy="1384995"/>
          </a:xfrm>
          <a:prstGeom prst="rect">
            <a:avLst/>
          </a:prstGeom>
          <a:noFill/>
        </p:spPr>
        <p:txBody>
          <a:bodyPr wrap="square">
            <a:spAutoFit/>
          </a:bodyPr>
          <a:lstStyle/>
          <a:p>
            <a:pPr marL="171450" indent="-171450">
              <a:lnSpc>
                <a:spcPct val="100000"/>
              </a:lnSpc>
              <a:spcBef>
                <a:spcPts val="0"/>
              </a:spcBef>
              <a:spcAft>
                <a:spcPts val="0"/>
              </a:spcAft>
              <a:buFont typeface="Arial" panose="020B0604020202020204" pitchFamily="34" charset="0"/>
              <a:buChar char="•"/>
            </a:pPr>
            <a:r>
              <a:rPr lang="en-US" sz="1200" dirty="0"/>
              <a:t>Trash bag/</a:t>
            </a:r>
            <a:r>
              <a:rPr lang="en-US" sz="1200" dirty="0" err="1"/>
              <a:t>Karung</a:t>
            </a:r>
            <a:r>
              <a:rPr lang="en-US" sz="1200" dirty="0"/>
              <a:t> </a:t>
            </a:r>
            <a:r>
              <a:rPr lang="en-US" sz="1200" dirty="0" err="1"/>
              <a:t>sesuai</a:t>
            </a:r>
            <a:r>
              <a:rPr lang="en-US" sz="1200" dirty="0"/>
              <a:t> </a:t>
            </a:r>
            <a:r>
              <a:rPr lang="en-US" sz="1200" dirty="0" err="1"/>
              <a:t>kategorinya</a:t>
            </a:r>
            <a:endParaRPr lang="en-US" sz="1200" dirty="0"/>
          </a:p>
          <a:p>
            <a:pPr marL="171450" indent="-171450">
              <a:lnSpc>
                <a:spcPct val="100000"/>
              </a:lnSpc>
              <a:spcBef>
                <a:spcPts val="0"/>
              </a:spcBef>
              <a:spcAft>
                <a:spcPts val="0"/>
              </a:spcAft>
              <a:buFont typeface="Arial" panose="020B0604020202020204" pitchFamily="34" charset="0"/>
              <a:buChar char="•"/>
            </a:pPr>
            <a:r>
              <a:rPr lang="en-US" sz="1200" dirty="0" err="1"/>
              <a:t>Pengki</a:t>
            </a:r>
            <a:r>
              <a:rPr lang="en-US" sz="1200" dirty="0"/>
              <a:t>, </a:t>
            </a:r>
            <a:r>
              <a:rPr lang="en-US" sz="1200" dirty="0" err="1"/>
              <a:t>Sapu</a:t>
            </a:r>
            <a:r>
              <a:rPr lang="en-US" sz="1200" dirty="0"/>
              <a:t> </a:t>
            </a:r>
            <a:r>
              <a:rPr lang="en-US" sz="1200" dirty="0" err="1"/>
              <a:t>lidi</a:t>
            </a:r>
            <a:r>
              <a:rPr lang="en-US" sz="1200" dirty="0"/>
              <a:t> / </a:t>
            </a:r>
            <a:r>
              <a:rPr lang="en-US" sz="1200" dirty="0" err="1"/>
              <a:t>sapu</a:t>
            </a:r>
            <a:r>
              <a:rPr lang="en-US" sz="1200" dirty="0"/>
              <a:t> </a:t>
            </a:r>
            <a:r>
              <a:rPr lang="en-US" sz="1200" dirty="0" err="1"/>
              <a:t>ijuk</a:t>
            </a:r>
            <a:endParaRPr lang="en-US" sz="1200" dirty="0"/>
          </a:p>
          <a:p>
            <a:pPr marL="171450" indent="-171450">
              <a:lnSpc>
                <a:spcPct val="100000"/>
              </a:lnSpc>
              <a:spcBef>
                <a:spcPts val="0"/>
              </a:spcBef>
              <a:spcAft>
                <a:spcPts val="0"/>
              </a:spcAft>
              <a:buFont typeface="Arial" panose="020B0604020202020204" pitchFamily="34" charset="0"/>
              <a:buChar char="•"/>
            </a:pPr>
            <a:r>
              <a:rPr lang="en-US" sz="1200" dirty="0" err="1"/>
              <a:t>Sarung</a:t>
            </a:r>
            <a:r>
              <a:rPr lang="en-US" sz="1200" dirty="0"/>
              <a:t> </a:t>
            </a:r>
            <a:r>
              <a:rPr lang="en-US" sz="1200" dirty="0" err="1"/>
              <a:t>tangan</a:t>
            </a:r>
            <a:endParaRPr lang="en-US" sz="1200" dirty="0"/>
          </a:p>
          <a:p>
            <a:pPr marL="171450" indent="-171450">
              <a:lnSpc>
                <a:spcPct val="100000"/>
              </a:lnSpc>
              <a:spcBef>
                <a:spcPts val="0"/>
              </a:spcBef>
              <a:spcAft>
                <a:spcPts val="0"/>
              </a:spcAft>
              <a:buFont typeface="Arial" panose="020B0604020202020204" pitchFamily="34" charset="0"/>
              <a:buChar char="•"/>
            </a:pPr>
            <a:r>
              <a:rPr lang="en-US" sz="1200" dirty="0"/>
              <a:t>Masker </a:t>
            </a:r>
            <a:r>
              <a:rPr lang="en-US" sz="1200" dirty="0" err="1"/>
              <a:t>wajah</a:t>
            </a:r>
            <a:endParaRPr lang="en-US" sz="1200" dirty="0"/>
          </a:p>
          <a:p>
            <a:pPr marL="171450" indent="-171450">
              <a:lnSpc>
                <a:spcPct val="100000"/>
              </a:lnSpc>
              <a:spcBef>
                <a:spcPts val="0"/>
              </a:spcBef>
              <a:spcAft>
                <a:spcPts val="0"/>
              </a:spcAft>
              <a:buFont typeface="Arial" panose="020B0604020202020204" pitchFamily="34" charset="0"/>
              <a:buChar char="•"/>
            </a:pPr>
            <a:r>
              <a:rPr lang="en-US" sz="1200" dirty="0" err="1"/>
              <a:t>Kacamata</a:t>
            </a:r>
            <a:endParaRPr lang="en-US" sz="1200" dirty="0"/>
          </a:p>
          <a:p>
            <a:pPr marL="171450" indent="-171450">
              <a:lnSpc>
                <a:spcPct val="100000"/>
              </a:lnSpc>
              <a:spcBef>
                <a:spcPts val="0"/>
              </a:spcBef>
              <a:spcAft>
                <a:spcPts val="0"/>
              </a:spcAft>
              <a:buFont typeface="Arial" panose="020B0604020202020204" pitchFamily="34" charset="0"/>
              <a:buChar char="•"/>
            </a:pPr>
            <a:r>
              <a:rPr lang="en-US" sz="1200" dirty="0" err="1"/>
              <a:t>Timbangan</a:t>
            </a:r>
            <a:r>
              <a:rPr lang="en-US" sz="1200" dirty="0"/>
              <a:t> </a:t>
            </a:r>
            <a:r>
              <a:rPr lang="en-US" sz="1200" dirty="0" err="1"/>
              <a:t>untuk</a:t>
            </a:r>
            <a:r>
              <a:rPr lang="en-US" sz="1200" dirty="0"/>
              <a:t> </a:t>
            </a:r>
            <a:r>
              <a:rPr lang="en-US" sz="1200" dirty="0" err="1"/>
              <a:t>menimbang</a:t>
            </a:r>
            <a:r>
              <a:rPr lang="en-US" sz="1200" dirty="0"/>
              <a:t> </a:t>
            </a:r>
            <a:r>
              <a:rPr lang="en-US" sz="1200" dirty="0" err="1"/>
              <a:t>sampahnya</a:t>
            </a:r>
            <a:endParaRPr lang="en-US" sz="1200" dirty="0"/>
          </a:p>
          <a:p>
            <a:pPr marL="171450" indent="-171450">
              <a:lnSpc>
                <a:spcPct val="100000"/>
              </a:lnSpc>
              <a:spcBef>
                <a:spcPts val="0"/>
              </a:spcBef>
              <a:spcAft>
                <a:spcPts val="0"/>
              </a:spcAft>
              <a:buFont typeface="Arial" panose="020B0604020202020204" pitchFamily="34" charset="0"/>
              <a:buChar char="•"/>
            </a:pPr>
            <a:r>
              <a:rPr lang="en-US" sz="1200" dirty="0"/>
              <a:t>Kotak P3K</a:t>
            </a:r>
            <a:endParaRPr lang="en-ID" sz="1200" dirty="0"/>
          </a:p>
        </p:txBody>
      </p:sp>
      <p:grpSp>
        <p:nvGrpSpPr>
          <p:cNvPr id="73" name="Google Shape;1815;p32">
            <a:extLst>
              <a:ext uri="{FF2B5EF4-FFF2-40B4-BE49-F238E27FC236}">
                <a16:creationId xmlns:a16="http://schemas.microsoft.com/office/drawing/2014/main" id="{37DB8C4A-B844-0EA1-A77C-14B5AD08E765}"/>
              </a:ext>
            </a:extLst>
          </p:cNvPr>
          <p:cNvGrpSpPr/>
          <p:nvPr/>
        </p:nvGrpSpPr>
        <p:grpSpPr>
          <a:xfrm>
            <a:off x="6420738" y="3209719"/>
            <a:ext cx="4033317" cy="2287117"/>
            <a:chOff x="5523739" y="2920651"/>
            <a:chExt cx="1234648" cy="1319586"/>
          </a:xfrm>
        </p:grpSpPr>
        <p:grpSp>
          <p:nvGrpSpPr>
            <p:cNvPr id="74" name="Google Shape;1816;p32">
              <a:extLst>
                <a:ext uri="{FF2B5EF4-FFF2-40B4-BE49-F238E27FC236}">
                  <a16:creationId xmlns:a16="http://schemas.microsoft.com/office/drawing/2014/main" id="{1A7435D8-5B61-E218-2F4C-876B7EB98E09}"/>
                </a:ext>
              </a:extLst>
            </p:cNvPr>
            <p:cNvGrpSpPr/>
            <p:nvPr/>
          </p:nvGrpSpPr>
          <p:grpSpPr>
            <a:xfrm>
              <a:off x="5523739" y="2920651"/>
              <a:ext cx="1234648" cy="1319586"/>
              <a:chOff x="3101548" y="4020110"/>
              <a:chExt cx="871988" cy="931977"/>
            </a:xfrm>
          </p:grpSpPr>
          <p:sp>
            <p:nvSpPr>
              <p:cNvPr id="84" name="Google Shape;1817;p32">
                <a:extLst>
                  <a:ext uri="{FF2B5EF4-FFF2-40B4-BE49-F238E27FC236}">
                    <a16:creationId xmlns:a16="http://schemas.microsoft.com/office/drawing/2014/main" id="{70ECEF7E-3BA1-5BB9-E575-C58307670BFF}"/>
                  </a:ext>
                </a:extLst>
              </p:cNvPr>
              <p:cNvSpPr/>
              <p:nvPr/>
            </p:nvSpPr>
            <p:spPr>
              <a:xfrm>
                <a:off x="3101548" y="4098747"/>
                <a:ext cx="852752" cy="853339"/>
              </a:xfrm>
              <a:custGeom>
                <a:avLst/>
                <a:gdLst/>
                <a:ahLst/>
                <a:cxnLst/>
                <a:rect l="l" t="t" r="r" b="b"/>
                <a:pathLst>
                  <a:path w="37770" h="37796" extrusionOk="0">
                    <a:moveTo>
                      <a:pt x="0" y="1"/>
                    </a:moveTo>
                    <a:lnTo>
                      <a:pt x="0" y="37795"/>
                    </a:lnTo>
                    <a:lnTo>
                      <a:pt x="37770" y="37795"/>
                    </a:lnTo>
                    <a:lnTo>
                      <a:pt x="37770" y="1"/>
                    </a:lnTo>
                    <a:close/>
                  </a:path>
                </a:pathLst>
              </a:custGeom>
              <a:solidFill>
                <a:srgbClr val="C99A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818;p32">
                <a:extLst>
                  <a:ext uri="{FF2B5EF4-FFF2-40B4-BE49-F238E27FC236}">
                    <a16:creationId xmlns:a16="http://schemas.microsoft.com/office/drawing/2014/main" id="{F5D6DC8A-D888-7B37-8C4F-4B64DC77AC4C}"/>
                  </a:ext>
                </a:extLst>
              </p:cNvPr>
              <p:cNvSpPr/>
              <p:nvPr/>
            </p:nvSpPr>
            <p:spPr>
              <a:xfrm>
                <a:off x="3120220" y="4080076"/>
                <a:ext cx="853317" cy="852775"/>
              </a:xfrm>
              <a:custGeom>
                <a:avLst/>
                <a:gdLst/>
                <a:ahLst/>
                <a:cxnLst/>
                <a:rect l="l" t="t" r="r" b="b"/>
                <a:pathLst>
                  <a:path w="37795" h="37771" extrusionOk="0">
                    <a:moveTo>
                      <a:pt x="0" y="1"/>
                    </a:moveTo>
                    <a:lnTo>
                      <a:pt x="0" y="37770"/>
                    </a:lnTo>
                    <a:lnTo>
                      <a:pt x="37795" y="37770"/>
                    </a:lnTo>
                    <a:lnTo>
                      <a:pt x="37795" y="1"/>
                    </a:lnTo>
                    <a:close/>
                  </a:path>
                </a:pathLst>
              </a:custGeom>
              <a:solidFill>
                <a:srgbClr val="FADE7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819;p32">
                <a:extLst>
                  <a:ext uri="{FF2B5EF4-FFF2-40B4-BE49-F238E27FC236}">
                    <a16:creationId xmlns:a16="http://schemas.microsoft.com/office/drawing/2014/main" id="{36DB261F-0205-8D99-D15B-52B42976FA4A}"/>
                  </a:ext>
                </a:extLst>
              </p:cNvPr>
              <p:cNvSpPr/>
              <p:nvPr/>
            </p:nvSpPr>
            <p:spPr>
              <a:xfrm>
                <a:off x="3379365" y="4020110"/>
                <a:ext cx="316920" cy="119412"/>
              </a:xfrm>
              <a:custGeom>
                <a:avLst/>
                <a:gdLst/>
                <a:ahLst/>
                <a:cxnLst/>
                <a:rect l="l" t="t" r="r" b="b"/>
                <a:pathLst>
                  <a:path w="14037" h="5289" extrusionOk="0">
                    <a:moveTo>
                      <a:pt x="728" y="0"/>
                    </a:moveTo>
                    <a:lnTo>
                      <a:pt x="828" y="577"/>
                    </a:lnTo>
                    <a:lnTo>
                      <a:pt x="277" y="777"/>
                    </a:lnTo>
                    <a:lnTo>
                      <a:pt x="1204" y="1604"/>
                    </a:lnTo>
                    <a:lnTo>
                      <a:pt x="527" y="1930"/>
                    </a:lnTo>
                    <a:lnTo>
                      <a:pt x="126" y="2080"/>
                    </a:lnTo>
                    <a:lnTo>
                      <a:pt x="828" y="2882"/>
                    </a:lnTo>
                    <a:lnTo>
                      <a:pt x="1" y="3283"/>
                    </a:lnTo>
                    <a:lnTo>
                      <a:pt x="302" y="3835"/>
                    </a:lnTo>
                    <a:lnTo>
                      <a:pt x="13409" y="5288"/>
                    </a:lnTo>
                    <a:lnTo>
                      <a:pt x="12833" y="4887"/>
                    </a:lnTo>
                    <a:lnTo>
                      <a:pt x="13460" y="4637"/>
                    </a:lnTo>
                    <a:lnTo>
                      <a:pt x="12507" y="3860"/>
                    </a:lnTo>
                    <a:lnTo>
                      <a:pt x="14036" y="3434"/>
                    </a:lnTo>
                    <a:lnTo>
                      <a:pt x="13184" y="2481"/>
                    </a:lnTo>
                    <a:lnTo>
                      <a:pt x="13936" y="2256"/>
                    </a:lnTo>
                    <a:lnTo>
                      <a:pt x="13259" y="1404"/>
                    </a:lnTo>
                    <a:lnTo>
                      <a:pt x="728" y="0"/>
                    </a:lnTo>
                    <a:close/>
                  </a:path>
                </a:pathLst>
              </a:custGeom>
              <a:solidFill>
                <a:srgbClr val="FFFFF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1" name="Google Shape;1828;p32">
              <a:extLst>
                <a:ext uri="{FF2B5EF4-FFF2-40B4-BE49-F238E27FC236}">
                  <a16:creationId xmlns:a16="http://schemas.microsoft.com/office/drawing/2014/main" id="{2A412E81-2DDE-E441-1309-48F13055ABC1}"/>
                </a:ext>
              </a:extLst>
            </p:cNvPr>
            <p:cNvSpPr/>
            <p:nvPr/>
          </p:nvSpPr>
          <p:spPr>
            <a:xfrm>
              <a:off x="6364547" y="3985768"/>
              <a:ext cx="70200" cy="70200"/>
            </a:xfrm>
            <a:prstGeom prst="ellipse">
              <a:avLst/>
            </a:prstGeom>
            <a:solidFill>
              <a:srgbClr val="FCBD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829;p32">
              <a:extLst>
                <a:ext uri="{FF2B5EF4-FFF2-40B4-BE49-F238E27FC236}">
                  <a16:creationId xmlns:a16="http://schemas.microsoft.com/office/drawing/2014/main" id="{C18E458E-73F4-23BA-6FBF-A9626A385E81}"/>
                </a:ext>
              </a:extLst>
            </p:cNvPr>
            <p:cNvSpPr/>
            <p:nvPr/>
          </p:nvSpPr>
          <p:spPr>
            <a:xfrm>
              <a:off x="5995054" y="3985768"/>
              <a:ext cx="70200" cy="70200"/>
            </a:xfrm>
            <a:prstGeom prst="ellipse">
              <a:avLst/>
            </a:prstGeom>
            <a:solidFill>
              <a:srgbClr val="B3E5E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831;p32">
              <a:extLst>
                <a:ext uri="{FF2B5EF4-FFF2-40B4-BE49-F238E27FC236}">
                  <a16:creationId xmlns:a16="http://schemas.microsoft.com/office/drawing/2014/main" id="{F2A8A0F2-AD52-C7FF-AE02-B7FAD3088FB7}"/>
                </a:ext>
              </a:extLst>
            </p:cNvPr>
            <p:cNvSpPr/>
            <p:nvPr/>
          </p:nvSpPr>
          <p:spPr>
            <a:xfrm>
              <a:off x="5612331" y="3985768"/>
              <a:ext cx="70200" cy="70200"/>
            </a:xfrm>
            <a:prstGeom prst="ellipse">
              <a:avLst/>
            </a:prstGeom>
            <a:solidFill>
              <a:srgbClr val="F9A85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72" name="TextBox 71">
            <a:extLst>
              <a:ext uri="{FF2B5EF4-FFF2-40B4-BE49-F238E27FC236}">
                <a16:creationId xmlns:a16="http://schemas.microsoft.com/office/drawing/2014/main" id="{C1D717F5-8558-284B-D7A2-B8A29DEC040A}"/>
              </a:ext>
            </a:extLst>
          </p:cNvPr>
          <p:cNvSpPr txBox="1"/>
          <p:nvPr/>
        </p:nvSpPr>
        <p:spPr>
          <a:xfrm>
            <a:off x="6559957" y="3843756"/>
            <a:ext cx="3641455" cy="1384995"/>
          </a:xfrm>
          <a:prstGeom prst="rect">
            <a:avLst/>
          </a:prstGeom>
          <a:noFill/>
        </p:spPr>
        <p:txBody>
          <a:bodyPr wrap="square">
            <a:spAutoFit/>
          </a:bodyPr>
          <a:lstStyle/>
          <a:p>
            <a:pPr marL="171450" indent="-171450">
              <a:spcBef>
                <a:spcPts val="0"/>
              </a:spcBef>
              <a:spcAft>
                <a:spcPts val="0"/>
              </a:spcAft>
              <a:buFont typeface="Arial" panose="020B0604020202020204" pitchFamily="34" charset="0"/>
              <a:buChar char="•"/>
            </a:pPr>
            <a:r>
              <a:rPr lang="en-ID" sz="1200" dirty="0" err="1"/>
              <a:t>Pakai</a:t>
            </a:r>
            <a:r>
              <a:rPr lang="en-ID" sz="1200" dirty="0"/>
              <a:t> baju yang </a:t>
            </a:r>
            <a:r>
              <a:rPr lang="en-ID" sz="1200" dirty="0" err="1"/>
              <a:t>adem</a:t>
            </a:r>
            <a:r>
              <a:rPr lang="en-ID" sz="1200" dirty="0"/>
              <a:t> dan </a:t>
            </a:r>
            <a:r>
              <a:rPr lang="en-ID" sz="1200" dirty="0" err="1"/>
              <a:t>menyerap</a:t>
            </a:r>
            <a:r>
              <a:rPr lang="en-ID" sz="1200" dirty="0"/>
              <a:t> </a:t>
            </a:r>
            <a:r>
              <a:rPr lang="en-ID" sz="1200" dirty="0" err="1"/>
              <a:t>keringat</a:t>
            </a:r>
            <a:endParaRPr lang="en-ID" sz="1200" dirty="0"/>
          </a:p>
          <a:p>
            <a:pPr marL="171450" indent="-171450">
              <a:spcBef>
                <a:spcPts val="0"/>
              </a:spcBef>
              <a:spcAft>
                <a:spcPts val="0"/>
              </a:spcAft>
              <a:buFont typeface="Arial" panose="020B0604020202020204" pitchFamily="34" charset="0"/>
              <a:buChar char="•"/>
            </a:pPr>
            <a:r>
              <a:rPr lang="en-ID" sz="1200" dirty="0" err="1"/>
              <a:t>Siapkan</a:t>
            </a:r>
            <a:r>
              <a:rPr lang="en-ID" sz="1200" dirty="0"/>
              <a:t> </a:t>
            </a:r>
            <a:r>
              <a:rPr lang="en-ID" sz="1200" dirty="0" err="1"/>
              <a:t>topi</a:t>
            </a:r>
            <a:r>
              <a:rPr lang="en-ID" sz="1200" dirty="0"/>
              <a:t> </a:t>
            </a:r>
            <a:r>
              <a:rPr lang="en-ID" sz="1200" dirty="0" err="1"/>
              <a:t>atau</a:t>
            </a:r>
            <a:r>
              <a:rPr lang="en-ID" sz="1200" dirty="0"/>
              <a:t> ikat </a:t>
            </a:r>
            <a:r>
              <a:rPr lang="en-ID" sz="1200" dirty="0" err="1"/>
              <a:t>rambut</a:t>
            </a:r>
            <a:r>
              <a:rPr lang="en-ID" sz="1200" dirty="0"/>
              <a:t> </a:t>
            </a:r>
            <a:r>
              <a:rPr lang="en-ID" sz="1200" dirty="0" err="1"/>
              <a:t>ya</a:t>
            </a:r>
            <a:endParaRPr lang="en-ID" sz="1200" dirty="0"/>
          </a:p>
          <a:p>
            <a:pPr marL="171450" indent="-171450">
              <a:spcBef>
                <a:spcPts val="0"/>
              </a:spcBef>
              <a:spcAft>
                <a:spcPts val="0"/>
              </a:spcAft>
              <a:buFont typeface="Arial" panose="020B0604020202020204" pitchFamily="34" charset="0"/>
              <a:buChar char="•"/>
            </a:pPr>
            <a:r>
              <a:rPr lang="en-ID" sz="1200" dirty="0" err="1"/>
              <a:t>Siapkan</a:t>
            </a:r>
            <a:r>
              <a:rPr lang="en-ID" sz="1200" dirty="0"/>
              <a:t> tumbler </a:t>
            </a:r>
            <a:r>
              <a:rPr lang="en-ID" sz="1200" dirty="0" err="1"/>
              <a:t>kesayangan</a:t>
            </a:r>
            <a:r>
              <a:rPr lang="en-ID" sz="1200" dirty="0"/>
              <a:t> </a:t>
            </a:r>
            <a:r>
              <a:rPr lang="en-ID" sz="1200" dirty="0" err="1"/>
              <a:t>untuk</a:t>
            </a:r>
            <a:r>
              <a:rPr lang="en-ID" sz="1200" dirty="0"/>
              <a:t>  refill air </a:t>
            </a:r>
            <a:r>
              <a:rPr lang="en-ID" sz="1200" dirty="0" err="1"/>
              <a:t>minum</a:t>
            </a:r>
            <a:endParaRPr lang="en-ID" sz="1200" dirty="0"/>
          </a:p>
          <a:p>
            <a:pPr marL="171450" indent="-171450">
              <a:spcBef>
                <a:spcPts val="0"/>
              </a:spcBef>
              <a:spcAft>
                <a:spcPts val="0"/>
              </a:spcAft>
              <a:buFont typeface="Arial" panose="020B0604020202020204" pitchFamily="34" charset="0"/>
              <a:buChar char="•"/>
            </a:pPr>
            <a:r>
              <a:rPr lang="en-ID" sz="1200" dirty="0" err="1"/>
              <a:t>Jangan</a:t>
            </a:r>
            <a:r>
              <a:rPr lang="en-ID" sz="1200" dirty="0"/>
              <a:t> </a:t>
            </a:r>
            <a:r>
              <a:rPr lang="en-ID" sz="1200" dirty="0" err="1"/>
              <a:t>lupa</a:t>
            </a:r>
            <a:r>
              <a:rPr lang="en-ID" sz="1200" dirty="0"/>
              <a:t> sunscreen!</a:t>
            </a:r>
          </a:p>
          <a:p>
            <a:pPr marL="171450" indent="-171450">
              <a:spcBef>
                <a:spcPts val="0"/>
              </a:spcBef>
              <a:spcAft>
                <a:spcPts val="0"/>
              </a:spcAft>
              <a:buFont typeface="Arial" panose="020B0604020202020204" pitchFamily="34" charset="0"/>
              <a:buChar char="•"/>
            </a:pPr>
            <a:r>
              <a:rPr lang="en-ID" sz="1200" dirty="0" err="1"/>
              <a:t>Pakai</a:t>
            </a:r>
            <a:r>
              <a:rPr lang="en-ID" sz="1200" dirty="0"/>
              <a:t> sneaker  </a:t>
            </a:r>
            <a:r>
              <a:rPr lang="en-ID" sz="1200" dirty="0" err="1"/>
              <a:t>atau</a:t>
            </a:r>
            <a:r>
              <a:rPr lang="en-ID" sz="1200" dirty="0"/>
              <a:t> </a:t>
            </a:r>
            <a:r>
              <a:rPr lang="en-ID" sz="1200" dirty="0" err="1"/>
              <a:t>sepatu</a:t>
            </a:r>
            <a:r>
              <a:rPr lang="en-ID" sz="1200" dirty="0"/>
              <a:t> </a:t>
            </a:r>
            <a:r>
              <a:rPr lang="en-ID" sz="1200" dirty="0" err="1"/>
              <a:t>favorite</a:t>
            </a:r>
            <a:r>
              <a:rPr lang="en-ID" sz="1200" dirty="0"/>
              <a:t> yang </a:t>
            </a:r>
            <a:r>
              <a:rPr lang="en-ID" sz="1200" dirty="0" err="1"/>
              <a:t>nyaman</a:t>
            </a:r>
            <a:endParaRPr lang="en-ID" sz="1200" dirty="0"/>
          </a:p>
          <a:p>
            <a:pPr marL="171450" indent="-171450">
              <a:spcBef>
                <a:spcPts val="0"/>
              </a:spcBef>
              <a:spcAft>
                <a:spcPts val="0"/>
              </a:spcAft>
              <a:buFont typeface="Arial" panose="020B0604020202020204" pitchFamily="34" charset="0"/>
              <a:buChar char="•"/>
            </a:pPr>
            <a:r>
              <a:rPr lang="en-ID" sz="1200" dirty="0"/>
              <a:t>Bawa </a:t>
            </a:r>
            <a:r>
              <a:rPr lang="en-ID" sz="1200" dirty="0" err="1"/>
              <a:t>handuk</a:t>
            </a:r>
            <a:r>
              <a:rPr lang="en-ID" sz="1200" dirty="0"/>
              <a:t> </a:t>
            </a:r>
            <a:r>
              <a:rPr lang="en-ID" sz="1200" dirty="0" err="1"/>
              <a:t>kecil</a:t>
            </a:r>
            <a:r>
              <a:rPr lang="en-ID" sz="1200" dirty="0"/>
              <a:t> </a:t>
            </a:r>
            <a:r>
              <a:rPr lang="en-ID" sz="1200" dirty="0" err="1"/>
              <a:t>untuk</a:t>
            </a:r>
            <a:r>
              <a:rPr lang="en-ID" sz="1200" dirty="0"/>
              <a:t> </a:t>
            </a:r>
            <a:r>
              <a:rPr lang="en-ID" sz="1200" dirty="0" err="1"/>
              <a:t>menyeka</a:t>
            </a:r>
            <a:r>
              <a:rPr lang="en-ID" sz="1200" dirty="0"/>
              <a:t> </a:t>
            </a:r>
            <a:r>
              <a:rPr lang="en-ID" sz="1200" dirty="0" err="1"/>
              <a:t>keringat</a:t>
            </a:r>
            <a:r>
              <a:rPr lang="en-ID" sz="1200" dirty="0"/>
              <a:t> yang </a:t>
            </a:r>
            <a:r>
              <a:rPr lang="en-ID" sz="1200" dirty="0" err="1"/>
              <a:t>menetes</a:t>
            </a:r>
            <a:r>
              <a:rPr lang="en-ID" sz="1200" dirty="0"/>
              <a:t> </a:t>
            </a:r>
            <a:r>
              <a:rPr lang="en-ID" sz="1200" dirty="0" err="1"/>
              <a:t>deras</a:t>
            </a:r>
            <a:r>
              <a:rPr lang="en-ID" sz="1200" dirty="0"/>
              <a:t> </a:t>
            </a:r>
            <a:r>
              <a:rPr lang="en-ID" sz="1200" dirty="0">
                <a:sym typeface="Wingdings" panose="05000000000000000000" pitchFamily="2" charset="2"/>
              </a:rPr>
              <a:t></a:t>
            </a:r>
            <a:endParaRPr lang="en-ID" sz="1200" dirty="0"/>
          </a:p>
        </p:txBody>
      </p:sp>
      <p:sp>
        <p:nvSpPr>
          <p:cNvPr id="87" name="Text Placeholder 2">
            <a:extLst>
              <a:ext uri="{FF2B5EF4-FFF2-40B4-BE49-F238E27FC236}">
                <a16:creationId xmlns:a16="http://schemas.microsoft.com/office/drawing/2014/main" id="{BC1C5370-46F4-8214-8E97-26D19070A785}"/>
              </a:ext>
            </a:extLst>
          </p:cNvPr>
          <p:cNvSpPr txBox="1">
            <a:spLocks/>
          </p:cNvSpPr>
          <p:nvPr/>
        </p:nvSpPr>
        <p:spPr>
          <a:xfrm>
            <a:off x="2967007" y="3369526"/>
            <a:ext cx="1899416" cy="557784"/>
          </a:xfrm>
          <a:prstGeom prst="rect">
            <a:avLst/>
          </a:prstGeom>
        </p:spPr>
        <p:txBody>
          <a:bodyPr vert="horz" lIns="91440" tIns="45720" rIns="91440" bIns="45720" rtlCol="0" anchor="ctr">
            <a:no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2800" b="1" kern="1200">
                <a:solidFill>
                  <a:schemeClr val="tx1">
                    <a:lumMod val="75000"/>
                    <a:lumOff val="25000"/>
                  </a:schemeClr>
                </a:solidFill>
                <a:latin typeface="+mn-lt"/>
                <a:ea typeface="+mn-ea"/>
                <a:cs typeface="+mn-cs"/>
              </a:defRPr>
            </a:lvl1pPr>
            <a:lvl2pPr marL="457200" indent="0" algn="l" defTabSz="457200" rtl="0" eaLnBrk="1" latinLnBrk="0" hangingPunct="1">
              <a:spcBef>
                <a:spcPct val="20000"/>
              </a:spcBef>
              <a:spcAft>
                <a:spcPts val="600"/>
              </a:spcAft>
              <a:buClr>
                <a:schemeClr val="accent4"/>
              </a:buClr>
              <a:buSzPct val="92000"/>
              <a:buFont typeface="Wingdings 2" panose="05020102010507070707" pitchFamily="18"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ct val="20000"/>
              </a:spcBef>
              <a:spcAft>
                <a:spcPts val="600"/>
              </a:spcAft>
              <a:buClr>
                <a:schemeClr val="accent4">
                  <a:lumMod val="75000"/>
                </a:schemeClr>
              </a:buClr>
              <a:buSzPct val="92000"/>
              <a:buFont typeface="Wingdings 2" panose="05020102010507070707" pitchFamily="18"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ct val="20000"/>
              </a:spcBef>
              <a:spcAft>
                <a:spcPts val="600"/>
              </a:spcAft>
              <a:buClr>
                <a:schemeClr val="tx2">
                  <a:lumMod val="75000"/>
                  <a:lumOff val="25000"/>
                </a:schemeClr>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r>
              <a:rPr lang="en-US" sz="1800" dirty="0" err="1"/>
              <a:t>Perlengkapan</a:t>
            </a:r>
            <a:r>
              <a:rPr lang="en-US" sz="1800" dirty="0"/>
              <a:t> :</a:t>
            </a:r>
            <a:endParaRPr lang="en-ID" sz="1800" dirty="0"/>
          </a:p>
        </p:txBody>
      </p:sp>
      <p:sp>
        <p:nvSpPr>
          <p:cNvPr id="88" name="Text Placeholder 4">
            <a:extLst>
              <a:ext uri="{FF2B5EF4-FFF2-40B4-BE49-F238E27FC236}">
                <a16:creationId xmlns:a16="http://schemas.microsoft.com/office/drawing/2014/main" id="{C5CB6C9B-5068-18BB-C725-A562D1984FB3}"/>
              </a:ext>
            </a:extLst>
          </p:cNvPr>
          <p:cNvSpPr txBox="1">
            <a:spLocks/>
          </p:cNvSpPr>
          <p:nvPr/>
        </p:nvSpPr>
        <p:spPr>
          <a:xfrm>
            <a:off x="6969157" y="3411438"/>
            <a:ext cx="2903559" cy="385113"/>
          </a:xfrm>
          <a:prstGeom prst="rect">
            <a:avLst/>
          </a:prstGeom>
        </p:spPr>
        <p:txBody>
          <a:bodyPr vert="horz" lIns="91440" tIns="45720" rIns="91440" bIns="45720"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800" b="1" kern="1200">
                <a:solidFill>
                  <a:schemeClr val="tx1">
                    <a:lumMod val="75000"/>
                    <a:lumOff val="25000"/>
                  </a:schemeClr>
                </a:solidFill>
                <a:latin typeface="+mn-lt"/>
                <a:ea typeface="+mn-ea"/>
                <a:cs typeface="+mn-cs"/>
              </a:defRPr>
            </a:lvl1pPr>
            <a:lvl2pPr marL="457200" indent="0" algn="l" defTabSz="457200" rtl="0" eaLnBrk="1" latinLnBrk="0" hangingPunct="1">
              <a:spcBef>
                <a:spcPct val="20000"/>
              </a:spcBef>
              <a:spcAft>
                <a:spcPts val="600"/>
              </a:spcAft>
              <a:buClr>
                <a:schemeClr val="accent4"/>
              </a:buClr>
              <a:buSzPct val="92000"/>
              <a:buFont typeface="Wingdings 2" panose="05020102010507070707" pitchFamily="18"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ct val="20000"/>
              </a:spcBef>
              <a:spcAft>
                <a:spcPts val="600"/>
              </a:spcAft>
              <a:buClr>
                <a:schemeClr val="accent4">
                  <a:lumMod val="75000"/>
                </a:schemeClr>
              </a:buClr>
              <a:buSzPct val="92000"/>
              <a:buFont typeface="Wingdings 2" panose="05020102010507070707" pitchFamily="18"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ct val="20000"/>
              </a:spcBef>
              <a:spcAft>
                <a:spcPts val="600"/>
              </a:spcAft>
              <a:buClr>
                <a:schemeClr val="tx2">
                  <a:lumMod val="75000"/>
                  <a:lumOff val="25000"/>
                </a:schemeClr>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r>
              <a:rPr lang="en-US" sz="1800" dirty="0" err="1"/>
              <a:t>Perlengkapan</a:t>
            </a:r>
            <a:r>
              <a:rPr lang="en-US" sz="1800" dirty="0"/>
              <a:t> Pribadi :</a:t>
            </a:r>
          </a:p>
        </p:txBody>
      </p:sp>
      <p:sp>
        <p:nvSpPr>
          <p:cNvPr id="205" name="Title 2">
            <a:extLst>
              <a:ext uri="{FF2B5EF4-FFF2-40B4-BE49-F238E27FC236}">
                <a16:creationId xmlns:a16="http://schemas.microsoft.com/office/drawing/2014/main" id="{B8E059FD-489D-8E58-55D8-03A767C860FF}"/>
              </a:ext>
            </a:extLst>
          </p:cNvPr>
          <p:cNvSpPr txBox="1">
            <a:spLocks/>
          </p:cNvSpPr>
          <p:nvPr/>
        </p:nvSpPr>
        <p:spPr>
          <a:xfrm>
            <a:off x="0" y="0"/>
            <a:ext cx="12192000" cy="572824"/>
          </a:xfrm>
          <a:prstGeom prst="rect">
            <a:avLst/>
          </a:prstGeom>
          <a:solidFill>
            <a:srgbClr val="92D050"/>
          </a:solidFill>
        </p:spPr>
        <p:txBody>
          <a:bodyPr vert="horz" lIns="91440" tIns="45720" rIns="91440" bIns="45720" rtlCol="0" anchor="t">
            <a:normAutofit fontScale="75000" lnSpcReduction="20000"/>
          </a:bodyPr>
          <a:lstStyle>
            <a:lvl1pPr algn="l" defTabSz="457200" rtl="0" eaLnBrk="1" latinLnBrk="0" hangingPunct="1">
              <a:lnSpc>
                <a:spcPct val="100000"/>
              </a:lnSpc>
              <a:spcBef>
                <a:spcPct val="0"/>
              </a:spcBef>
              <a:buNone/>
              <a:defRPr sz="4000" b="1"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    </a:t>
            </a:r>
            <a:r>
              <a:rPr lang="en-US" sz="4800" dirty="0">
                <a:solidFill>
                  <a:schemeClr val="tx1"/>
                </a:solidFill>
              </a:rPr>
              <a:t>The Event </a:t>
            </a:r>
            <a:r>
              <a:rPr lang="en-US" sz="4700" dirty="0">
                <a:solidFill>
                  <a:schemeClr val="tx1"/>
                </a:solidFill>
              </a:rPr>
              <a:t> </a:t>
            </a:r>
            <a:endParaRPr lang="en-ID" sz="4700" dirty="0">
              <a:solidFill>
                <a:schemeClr val="tx1"/>
              </a:solidFill>
            </a:endParaRPr>
          </a:p>
        </p:txBody>
      </p:sp>
    </p:spTree>
    <p:extLst>
      <p:ext uri="{BB962C8B-B14F-4D97-AF65-F5344CB8AC3E}">
        <p14:creationId xmlns:p14="http://schemas.microsoft.com/office/powerpoint/2010/main" val="1965494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oogle Shape;1879;p33">
            <a:extLst>
              <a:ext uri="{FF2B5EF4-FFF2-40B4-BE49-F238E27FC236}">
                <a16:creationId xmlns:a16="http://schemas.microsoft.com/office/drawing/2014/main" id="{D8C698A9-7390-F81F-ABDC-66B24B8B7526}"/>
              </a:ext>
            </a:extLst>
          </p:cNvPr>
          <p:cNvGrpSpPr/>
          <p:nvPr/>
        </p:nvGrpSpPr>
        <p:grpSpPr>
          <a:xfrm>
            <a:off x="3850997" y="859458"/>
            <a:ext cx="6252251" cy="1116126"/>
            <a:chOff x="5582253" y="1580604"/>
            <a:chExt cx="1911318" cy="509068"/>
          </a:xfrm>
        </p:grpSpPr>
        <p:grpSp>
          <p:nvGrpSpPr>
            <p:cNvPr id="14" name="Google Shape;1880;p33">
              <a:extLst>
                <a:ext uri="{FF2B5EF4-FFF2-40B4-BE49-F238E27FC236}">
                  <a16:creationId xmlns:a16="http://schemas.microsoft.com/office/drawing/2014/main" id="{6650A1A4-5EA7-8A97-ACCF-BFAAA60B630D}"/>
                </a:ext>
              </a:extLst>
            </p:cNvPr>
            <p:cNvGrpSpPr/>
            <p:nvPr/>
          </p:nvGrpSpPr>
          <p:grpSpPr>
            <a:xfrm>
              <a:off x="5582253" y="1580604"/>
              <a:ext cx="1911318" cy="509068"/>
              <a:chOff x="1422975" y="922700"/>
              <a:chExt cx="1456575" cy="387950"/>
            </a:xfrm>
          </p:grpSpPr>
          <p:sp>
            <p:nvSpPr>
              <p:cNvPr id="16" name="Google Shape;1881;p33">
                <a:extLst>
                  <a:ext uri="{FF2B5EF4-FFF2-40B4-BE49-F238E27FC236}">
                    <a16:creationId xmlns:a16="http://schemas.microsoft.com/office/drawing/2014/main" id="{9EC40EA7-48A9-A3CC-1FC2-60EDE3BBE570}"/>
                  </a:ext>
                </a:extLst>
              </p:cNvPr>
              <p:cNvSpPr/>
              <p:nvPr/>
            </p:nvSpPr>
            <p:spPr>
              <a:xfrm>
                <a:off x="1732950" y="1001050"/>
                <a:ext cx="1087825" cy="309600"/>
              </a:xfrm>
              <a:custGeom>
                <a:avLst/>
                <a:gdLst/>
                <a:ahLst/>
                <a:cxnLst/>
                <a:rect l="l" t="t" r="r" b="b"/>
                <a:pathLst>
                  <a:path w="43513" h="12384" extrusionOk="0">
                    <a:moveTo>
                      <a:pt x="0" y="1"/>
                    </a:moveTo>
                    <a:lnTo>
                      <a:pt x="0" y="12384"/>
                    </a:lnTo>
                    <a:lnTo>
                      <a:pt x="43512" y="12384"/>
                    </a:lnTo>
                    <a:lnTo>
                      <a:pt x="43512" y="1"/>
                    </a:lnTo>
                    <a:close/>
                  </a:path>
                </a:pathLst>
              </a:custGeom>
              <a:solidFill>
                <a:srgbClr val="B7B7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Google Shape;1882;p33">
                <a:extLst>
                  <a:ext uri="{FF2B5EF4-FFF2-40B4-BE49-F238E27FC236}">
                    <a16:creationId xmlns:a16="http://schemas.microsoft.com/office/drawing/2014/main" id="{B46BEE1E-FD63-68F5-1950-A3B7E0722F4D}"/>
                  </a:ext>
                </a:extLst>
              </p:cNvPr>
              <p:cNvSpPr/>
              <p:nvPr/>
            </p:nvSpPr>
            <p:spPr>
              <a:xfrm>
                <a:off x="1422975" y="1001050"/>
                <a:ext cx="310000" cy="309600"/>
              </a:xfrm>
              <a:custGeom>
                <a:avLst/>
                <a:gdLst/>
                <a:ahLst/>
                <a:cxnLst/>
                <a:rect l="l" t="t" r="r" b="b"/>
                <a:pathLst>
                  <a:path w="12400" h="12384" extrusionOk="0">
                    <a:moveTo>
                      <a:pt x="1" y="1"/>
                    </a:moveTo>
                    <a:lnTo>
                      <a:pt x="1" y="12384"/>
                    </a:lnTo>
                    <a:lnTo>
                      <a:pt x="12399" y="12384"/>
                    </a:lnTo>
                    <a:lnTo>
                      <a:pt x="12399" y="1"/>
                    </a:ln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b="1" kern="0" dirty="0">
                    <a:solidFill>
                      <a:srgbClr val="000000"/>
                    </a:solidFill>
                    <a:latin typeface="Arial"/>
                    <a:cs typeface="Arial"/>
                    <a:sym typeface="Arial"/>
                  </a:rPr>
                  <a:t>Link Proposal</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18" name="Google Shape;1883;p33">
                <a:extLst>
                  <a:ext uri="{FF2B5EF4-FFF2-40B4-BE49-F238E27FC236}">
                    <a16:creationId xmlns:a16="http://schemas.microsoft.com/office/drawing/2014/main" id="{17425C2E-7E65-445C-DFE3-DE979BD7C7D3}"/>
                  </a:ext>
                </a:extLst>
              </p:cNvPr>
              <p:cNvSpPr/>
              <p:nvPr/>
            </p:nvSpPr>
            <p:spPr>
              <a:xfrm>
                <a:off x="1732950" y="922700"/>
                <a:ext cx="1146600" cy="387950"/>
              </a:xfrm>
              <a:custGeom>
                <a:avLst/>
                <a:gdLst/>
                <a:ahLst/>
                <a:cxnLst/>
                <a:rect l="l" t="t" r="r" b="b"/>
                <a:pathLst>
                  <a:path w="45864" h="15518" extrusionOk="0">
                    <a:moveTo>
                      <a:pt x="45863" y="0"/>
                    </a:moveTo>
                    <a:lnTo>
                      <a:pt x="0" y="3135"/>
                    </a:lnTo>
                    <a:lnTo>
                      <a:pt x="0" y="15518"/>
                    </a:lnTo>
                    <a:lnTo>
                      <a:pt x="45863" y="12383"/>
                    </a:lnTo>
                    <a:lnTo>
                      <a:pt x="45863" y="0"/>
                    </a:ln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15" name="Google Shape;1884;p33">
              <a:extLst>
                <a:ext uri="{FF2B5EF4-FFF2-40B4-BE49-F238E27FC236}">
                  <a16:creationId xmlns:a16="http://schemas.microsoft.com/office/drawing/2014/main" id="{30D615E4-CF34-8FE2-4042-C43C8754A0C8}"/>
                </a:ext>
              </a:extLst>
            </p:cNvPr>
            <p:cNvSpPr txBox="1"/>
            <p:nvPr/>
          </p:nvSpPr>
          <p:spPr>
            <a:xfrm rot="21372561">
              <a:off x="6026143" y="1709541"/>
              <a:ext cx="1426910" cy="246832"/>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n-US" dirty="0"/>
                <a:t>https://forms.office.com/r/fMBzAGfFiQ</a:t>
              </a:r>
              <a:endParaRPr kumimoji="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grpSp>
        <p:nvGrpSpPr>
          <p:cNvPr id="19" name="Google Shape;1885;p33">
            <a:extLst>
              <a:ext uri="{FF2B5EF4-FFF2-40B4-BE49-F238E27FC236}">
                <a16:creationId xmlns:a16="http://schemas.microsoft.com/office/drawing/2014/main" id="{694E9F8A-1171-7F3F-CD7B-5BFA9CCB8D66}"/>
              </a:ext>
            </a:extLst>
          </p:cNvPr>
          <p:cNvGrpSpPr/>
          <p:nvPr/>
        </p:nvGrpSpPr>
        <p:grpSpPr>
          <a:xfrm>
            <a:off x="2627574" y="4403327"/>
            <a:ext cx="6252251" cy="1145899"/>
            <a:chOff x="5582280" y="2159913"/>
            <a:chExt cx="1911318" cy="509101"/>
          </a:xfrm>
        </p:grpSpPr>
        <p:grpSp>
          <p:nvGrpSpPr>
            <p:cNvPr id="20" name="Google Shape;1886;p33">
              <a:extLst>
                <a:ext uri="{FF2B5EF4-FFF2-40B4-BE49-F238E27FC236}">
                  <a16:creationId xmlns:a16="http://schemas.microsoft.com/office/drawing/2014/main" id="{72821504-5B6C-AA5C-E5DC-7A2A4B4E00DE}"/>
                </a:ext>
              </a:extLst>
            </p:cNvPr>
            <p:cNvGrpSpPr/>
            <p:nvPr/>
          </p:nvGrpSpPr>
          <p:grpSpPr>
            <a:xfrm>
              <a:off x="5582280" y="2159913"/>
              <a:ext cx="1911318" cy="509101"/>
              <a:chOff x="1422975" y="1510475"/>
              <a:chExt cx="1456575" cy="387975"/>
            </a:xfrm>
          </p:grpSpPr>
          <p:sp>
            <p:nvSpPr>
              <p:cNvPr id="22" name="Google Shape;1887;p33">
                <a:extLst>
                  <a:ext uri="{FF2B5EF4-FFF2-40B4-BE49-F238E27FC236}">
                    <a16:creationId xmlns:a16="http://schemas.microsoft.com/office/drawing/2014/main" id="{B75F86D7-4DAA-B4AB-3EB7-7DD111D0A288}"/>
                  </a:ext>
                </a:extLst>
              </p:cNvPr>
              <p:cNvSpPr/>
              <p:nvPr/>
            </p:nvSpPr>
            <p:spPr>
              <a:xfrm>
                <a:off x="1732950" y="1588850"/>
                <a:ext cx="1087825" cy="309600"/>
              </a:xfrm>
              <a:custGeom>
                <a:avLst/>
                <a:gdLst/>
                <a:ahLst/>
                <a:cxnLst/>
                <a:rect l="l" t="t" r="r" b="b"/>
                <a:pathLst>
                  <a:path w="43513" h="12384" extrusionOk="0">
                    <a:moveTo>
                      <a:pt x="0" y="0"/>
                    </a:moveTo>
                    <a:lnTo>
                      <a:pt x="0" y="12383"/>
                    </a:lnTo>
                    <a:lnTo>
                      <a:pt x="43512" y="12383"/>
                    </a:lnTo>
                    <a:lnTo>
                      <a:pt x="43512" y="0"/>
                    </a:lnTo>
                    <a:close/>
                  </a:path>
                </a:pathLst>
              </a:custGeom>
              <a:solidFill>
                <a:srgbClr val="D6CC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1888;p33">
                <a:extLst>
                  <a:ext uri="{FF2B5EF4-FFF2-40B4-BE49-F238E27FC236}">
                    <a16:creationId xmlns:a16="http://schemas.microsoft.com/office/drawing/2014/main" id="{62EE5B3B-D92C-AE34-BD45-E51E396088A0}"/>
                  </a:ext>
                </a:extLst>
              </p:cNvPr>
              <p:cNvSpPr/>
              <p:nvPr/>
            </p:nvSpPr>
            <p:spPr>
              <a:xfrm>
                <a:off x="1422975" y="1588850"/>
                <a:ext cx="310000" cy="309600"/>
              </a:xfrm>
              <a:custGeom>
                <a:avLst/>
                <a:gdLst/>
                <a:ahLst/>
                <a:cxnLst/>
                <a:rect l="l" t="t" r="r" b="b"/>
                <a:pathLst>
                  <a:path w="12400" h="12384" extrusionOk="0">
                    <a:moveTo>
                      <a:pt x="1" y="0"/>
                    </a:moveTo>
                    <a:lnTo>
                      <a:pt x="1" y="12383"/>
                    </a:lnTo>
                    <a:lnTo>
                      <a:pt x="12399" y="12383"/>
                    </a:lnTo>
                    <a:lnTo>
                      <a:pt x="12399" y="0"/>
                    </a:ln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Penulisan</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b="1" kern="0" dirty="0">
                    <a:solidFill>
                      <a:srgbClr val="000000"/>
                    </a:solidFill>
                    <a:latin typeface="Arial"/>
                    <a:cs typeface="Arial"/>
                    <a:sym typeface="Arial"/>
                  </a:rPr>
                  <a:t>Artikel</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24" name="Google Shape;1889;p33">
                <a:extLst>
                  <a:ext uri="{FF2B5EF4-FFF2-40B4-BE49-F238E27FC236}">
                    <a16:creationId xmlns:a16="http://schemas.microsoft.com/office/drawing/2014/main" id="{17D90EF9-CEBA-8619-E52C-12BE119B764B}"/>
                  </a:ext>
                </a:extLst>
              </p:cNvPr>
              <p:cNvSpPr/>
              <p:nvPr/>
            </p:nvSpPr>
            <p:spPr>
              <a:xfrm>
                <a:off x="1732950" y="1510475"/>
                <a:ext cx="1146600" cy="387975"/>
              </a:xfrm>
              <a:custGeom>
                <a:avLst/>
                <a:gdLst/>
                <a:ahLst/>
                <a:cxnLst/>
                <a:rect l="l" t="t" r="r" b="b"/>
                <a:pathLst>
                  <a:path w="45864" h="15519" extrusionOk="0">
                    <a:moveTo>
                      <a:pt x="45863" y="1"/>
                    </a:moveTo>
                    <a:lnTo>
                      <a:pt x="0" y="3135"/>
                    </a:lnTo>
                    <a:lnTo>
                      <a:pt x="0" y="15518"/>
                    </a:lnTo>
                    <a:lnTo>
                      <a:pt x="45863" y="12383"/>
                    </a:lnTo>
                    <a:lnTo>
                      <a:pt x="45863" y="1"/>
                    </a:ln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1" name="Google Shape;1890;p33">
              <a:extLst>
                <a:ext uri="{FF2B5EF4-FFF2-40B4-BE49-F238E27FC236}">
                  <a16:creationId xmlns:a16="http://schemas.microsoft.com/office/drawing/2014/main" id="{ACC25D51-032C-EB26-9ACD-D9FA3B8ED360}"/>
                </a:ext>
              </a:extLst>
            </p:cNvPr>
            <p:cNvSpPr txBox="1"/>
            <p:nvPr/>
          </p:nvSpPr>
          <p:spPr>
            <a:xfrm rot="-213052">
              <a:off x="6082540" y="2290394"/>
              <a:ext cx="1220643" cy="246775"/>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n-ID" sz="1600" dirty="0"/>
                <a:t>Kaidah 5W +1H (Who, What, When, Where, Why, How) terjawab di dalam artikel</a:t>
              </a:r>
              <a:endParaRPr kumimoji="0" sz="16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grpSp>
        <p:nvGrpSpPr>
          <p:cNvPr id="41" name="Google Shape;1547;p31">
            <a:extLst>
              <a:ext uri="{FF2B5EF4-FFF2-40B4-BE49-F238E27FC236}">
                <a16:creationId xmlns:a16="http://schemas.microsoft.com/office/drawing/2014/main" id="{D905C74A-57F8-9541-87FF-0AAF2031D0AB}"/>
              </a:ext>
            </a:extLst>
          </p:cNvPr>
          <p:cNvGrpSpPr/>
          <p:nvPr/>
        </p:nvGrpSpPr>
        <p:grpSpPr>
          <a:xfrm>
            <a:off x="1073580" y="2343642"/>
            <a:ext cx="2398146" cy="2105451"/>
            <a:chOff x="888649" y="3039887"/>
            <a:chExt cx="1229992" cy="1270537"/>
          </a:xfrm>
        </p:grpSpPr>
        <p:grpSp>
          <p:nvGrpSpPr>
            <p:cNvPr id="42" name="Google Shape;1548;p31">
              <a:extLst>
                <a:ext uri="{FF2B5EF4-FFF2-40B4-BE49-F238E27FC236}">
                  <a16:creationId xmlns:a16="http://schemas.microsoft.com/office/drawing/2014/main" id="{F1014014-ACE4-4161-436E-D072A1026A67}"/>
                </a:ext>
              </a:extLst>
            </p:cNvPr>
            <p:cNvGrpSpPr/>
            <p:nvPr/>
          </p:nvGrpSpPr>
          <p:grpSpPr>
            <a:xfrm rot="-383480">
              <a:off x="897930" y="3039887"/>
              <a:ext cx="1220711" cy="1270537"/>
              <a:chOff x="987155" y="3041943"/>
              <a:chExt cx="1027897" cy="1069853"/>
            </a:xfrm>
          </p:grpSpPr>
          <p:sp>
            <p:nvSpPr>
              <p:cNvPr id="46" name="Google Shape;1549;p31">
                <a:extLst>
                  <a:ext uri="{FF2B5EF4-FFF2-40B4-BE49-F238E27FC236}">
                    <a16:creationId xmlns:a16="http://schemas.microsoft.com/office/drawing/2014/main" id="{249B3B2E-3119-4A06-AD16-8AC3D9E48856}"/>
                  </a:ext>
                </a:extLst>
              </p:cNvPr>
              <p:cNvSpPr/>
              <p:nvPr/>
            </p:nvSpPr>
            <p:spPr>
              <a:xfrm>
                <a:off x="1014084" y="3110494"/>
                <a:ext cx="1000968" cy="1001302"/>
              </a:xfrm>
              <a:prstGeom prst="rect">
                <a:avLst/>
              </a:prstGeom>
              <a:solidFill>
                <a:srgbClr val="000000">
                  <a:alpha val="2123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50;p31">
                <a:extLst>
                  <a:ext uri="{FF2B5EF4-FFF2-40B4-BE49-F238E27FC236}">
                    <a16:creationId xmlns:a16="http://schemas.microsoft.com/office/drawing/2014/main" id="{EF3DD8B2-D545-46F4-3939-D09799B783ED}"/>
                  </a:ext>
                </a:extLst>
              </p:cNvPr>
              <p:cNvSpPr/>
              <p:nvPr/>
            </p:nvSpPr>
            <p:spPr>
              <a:xfrm>
                <a:off x="987155" y="3041943"/>
                <a:ext cx="1000968" cy="1001302"/>
              </a:xfrm>
              <a:prstGeom prst="rect">
                <a:avLst/>
              </a:prstGeom>
              <a:solidFill>
                <a:srgbClr val="FADE7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4" name="Google Shape;1557;p31">
              <a:extLst>
                <a:ext uri="{FF2B5EF4-FFF2-40B4-BE49-F238E27FC236}">
                  <a16:creationId xmlns:a16="http://schemas.microsoft.com/office/drawing/2014/main" id="{37F517A6-040D-9E28-53A1-7C1F5C397DB3}"/>
                </a:ext>
              </a:extLst>
            </p:cNvPr>
            <p:cNvSpPr txBox="1"/>
            <p:nvPr/>
          </p:nvSpPr>
          <p:spPr>
            <a:xfrm rot="21216589">
              <a:off x="888649" y="3245297"/>
              <a:ext cx="1220716" cy="98739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i-FI" sz="1600" b="1" i="0" u="none" strike="noStrike" kern="0" cap="none" spc="0" normalizeH="0" baseline="0" noProof="0" dirty="0">
                  <a:ln>
                    <a:noFill/>
                  </a:ln>
                  <a:solidFill>
                    <a:schemeClr val="accent3">
                      <a:lumMod val="75000"/>
                    </a:schemeClr>
                  </a:solidFill>
                  <a:effectLst/>
                  <a:uLnTx/>
                  <a:uFillTx/>
                  <a:latin typeface="Calibri" panose="020F0502020204030204" pitchFamily="34" charset="0"/>
                  <a:ea typeface="Roboto"/>
                  <a:cs typeface="Calibri" panose="020F0502020204030204" pitchFamily="34" charset="0"/>
                  <a:sym typeface="Roboto"/>
                </a:rPr>
                <a:t>Jangan lupa!! </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fi-FI" sz="1600" b="1" kern="0" dirty="0">
                  <a:solidFill>
                    <a:schemeClr val="accent3">
                      <a:lumMod val="75000"/>
                    </a:schemeClr>
                  </a:solidFill>
                  <a:latin typeface="Calibri" panose="020F0502020204030204" pitchFamily="34" charset="0"/>
                  <a:ea typeface="Roboto"/>
                  <a:cs typeface="Calibri" panose="020F0502020204030204" pitchFamily="34" charset="0"/>
                  <a:sym typeface="Roboto"/>
                </a:rPr>
                <a:t>Upload foto, video dan artikelnya </a:t>
              </a:r>
              <a:r>
                <a:rPr kumimoji="0" lang="fi-FI" sz="1600" b="1" i="0" u="none" strike="noStrike" kern="0" cap="none" spc="0" normalizeH="0" baseline="0" noProof="0" dirty="0">
                  <a:ln>
                    <a:noFill/>
                  </a:ln>
                  <a:solidFill>
                    <a:schemeClr val="accent3">
                      <a:lumMod val="75000"/>
                    </a:schemeClr>
                  </a:solidFill>
                  <a:effectLst/>
                  <a:uLnTx/>
                  <a:uFillTx/>
                  <a:latin typeface="Calibri" panose="020F0502020204030204" pitchFamily="34" charset="0"/>
                  <a:ea typeface="Roboto"/>
                  <a:cs typeface="Calibri" panose="020F0502020204030204" pitchFamily="34" charset="0"/>
                  <a:sym typeface="Roboto"/>
                </a:rPr>
                <a:t>yaa </a:t>
              </a:r>
              <a:r>
                <a:rPr kumimoji="0" lang="fi-FI" sz="1600" b="1" i="0" u="none" strike="noStrike" kern="0" cap="none" spc="0" normalizeH="0" baseline="0" noProof="0" dirty="0">
                  <a:ln>
                    <a:noFill/>
                  </a:ln>
                  <a:solidFill>
                    <a:schemeClr val="accent3">
                      <a:lumMod val="75000"/>
                    </a:schemeClr>
                  </a:solidFill>
                  <a:effectLst/>
                  <a:uLnTx/>
                  <a:uFillTx/>
                  <a:latin typeface="Calibri" panose="020F0502020204030204" pitchFamily="34" charset="0"/>
                  <a:ea typeface="Roboto"/>
                  <a:cs typeface="Calibri" panose="020F0502020204030204" pitchFamily="34" charset="0"/>
                  <a:sym typeface="Wingdings" panose="05000000000000000000" pitchFamily="2" charset="2"/>
                </a:rPr>
                <a:t></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i-FI" sz="1600" b="1" i="0" u="none" strike="noStrike" kern="0" cap="none" spc="0" normalizeH="0" baseline="0" noProof="0" dirty="0">
                  <a:ln>
                    <a:noFill/>
                  </a:ln>
                  <a:solidFill>
                    <a:schemeClr val="accent3">
                      <a:lumMod val="75000"/>
                    </a:schemeClr>
                  </a:solidFill>
                  <a:effectLst/>
                  <a:uLnTx/>
                  <a:uFillTx/>
                  <a:latin typeface="Calibri" panose="020F0502020204030204" pitchFamily="34" charset="0"/>
                  <a:ea typeface="Roboto"/>
                  <a:cs typeface="Calibri" panose="020F0502020204030204" pitchFamily="34" charset="0"/>
                  <a:sym typeface="Roboto"/>
                </a:rPr>
                <a:t>Untuk vid terbaik </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i-FI" sz="1600" b="1" i="0" u="none" strike="noStrike" kern="0" cap="none" spc="0" normalizeH="0" baseline="0" noProof="0" dirty="0">
                  <a:ln>
                    <a:noFill/>
                  </a:ln>
                  <a:solidFill>
                    <a:schemeClr val="accent3">
                      <a:lumMod val="75000"/>
                    </a:schemeClr>
                  </a:solidFill>
                  <a:effectLst/>
                  <a:uLnTx/>
                  <a:uFillTx/>
                  <a:latin typeface="Calibri" panose="020F0502020204030204" pitchFamily="34" charset="0"/>
                  <a:ea typeface="Roboto"/>
                  <a:cs typeface="Calibri" panose="020F0502020204030204" pitchFamily="34" charset="0"/>
                  <a:sym typeface="Roboto"/>
                </a:rPr>
                <a:t>akan tayang di reels IG perusahaan</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dirty="0">
                <a:ln>
                  <a:noFill/>
                </a:ln>
                <a:solidFill>
                  <a:srgbClr val="000000"/>
                </a:solidFill>
                <a:effectLst/>
                <a:uLnTx/>
                <a:uFillTx/>
                <a:latin typeface="Roboto"/>
                <a:ea typeface="Roboto"/>
                <a:cs typeface="Roboto"/>
                <a:sym typeface="Roboto"/>
              </a:endParaRPr>
            </a:p>
          </p:txBody>
        </p:sp>
      </p:grpSp>
      <p:sp>
        <p:nvSpPr>
          <p:cNvPr id="55" name="Title 2">
            <a:extLst>
              <a:ext uri="{FF2B5EF4-FFF2-40B4-BE49-F238E27FC236}">
                <a16:creationId xmlns:a16="http://schemas.microsoft.com/office/drawing/2014/main" id="{5E5BA72C-BEBE-8099-456D-F5852F983972}"/>
              </a:ext>
            </a:extLst>
          </p:cNvPr>
          <p:cNvSpPr txBox="1">
            <a:spLocks/>
          </p:cNvSpPr>
          <p:nvPr/>
        </p:nvSpPr>
        <p:spPr>
          <a:xfrm>
            <a:off x="0" y="0"/>
            <a:ext cx="12192000" cy="608435"/>
          </a:xfrm>
          <a:prstGeom prst="rect">
            <a:avLst/>
          </a:prstGeom>
          <a:solidFill>
            <a:srgbClr val="92D050"/>
          </a:solidFill>
        </p:spPr>
        <p:txBody>
          <a:bodyPr vert="horz" lIns="91440" tIns="45720" rIns="91440" bIns="45720" rtlCol="0" anchor="t">
            <a:normAutofit fontScale="90000" lnSpcReduction="10000"/>
          </a:bodyPr>
          <a:lstStyle>
            <a:lvl1pPr algn="l" defTabSz="457200" rtl="0" eaLnBrk="1" latinLnBrk="0" hangingPunct="1">
              <a:lnSpc>
                <a:spcPct val="100000"/>
              </a:lnSpc>
              <a:spcBef>
                <a:spcPct val="0"/>
              </a:spcBef>
              <a:buNone/>
              <a:defRPr sz="4000" b="1"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    Post Event  </a:t>
            </a:r>
            <a:endParaRPr lang="en-ID" dirty="0">
              <a:solidFill>
                <a:schemeClr val="tx1"/>
              </a:solidFill>
            </a:endParaRPr>
          </a:p>
        </p:txBody>
      </p:sp>
      <p:grpSp>
        <p:nvGrpSpPr>
          <p:cNvPr id="2" name="Google Shape;1879;p33">
            <a:extLst>
              <a:ext uri="{FF2B5EF4-FFF2-40B4-BE49-F238E27FC236}">
                <a16:creationId xmlns:a16="http://schemas.microsoft.com/office/drawing/2014/main" id="{65BFEF0D-FE5D-7459-72EC-5F49E92E2BD6}"/>
              </a:ext>
            </a:extLst>
          </p:cNvPr>
          <p:cNvGrpSpPr/>
          <p:nvPr/>
        </p:nvGrpSpPr>
        <p:grpSpPr>
          <a:xfrm>
            <a:off x="4423153" y="3217864"/>
            <a:ext cx="6252251" cy="1116126"/>
            <a:chOff x="5582253" y="1580604"/>
            <a:chExt cx="1911318" cy="509068"/>
          </a:xfrm>
        </p:grpSpPr>
        <p:grpSp>
          <p:nvGrpSpPr>
            <p:cNvPr id="3" name="Google Shape;1880;p33">
              <a:extLst>
                <a:ext uri="{FF2B5EF4-FFF2-40B4-BE49-F238E27FC236}">
                  <a16:creationId xmlns:a16="http://schemas.microsoft.com/office/drawing/2014/main" id="{C3A7041C-F2A5-1B8F-7104-8D80DCDC70D9}"/>
                </a:ext>
              </a:extLst>
            </p:cNvPr>
            <p:cNvGrpSpPr/>
            <p:nvPr/>
          </p:nvGrpSpPr>
          <p:grpSpPr>
            <a:xfrm>
              <a:off x="5582253" y="1580604"/>
              <a:ext cx="1911318" cy="509068"/>
              <a:chOff x="1422975" y="922700"/>
              <a:chExt cx="1456575" cy="387950"/>
            </a:xfrm>
          </p:grpSpPr>
          <p:sp>
            <p:nvSpPr>
              <p:cNvPr id="5" name="Google Shape;1881;p33">
                <a:extLst>
                  <a:ext uri="{FF2B5EF4-FFF2-40B4-BE49-F238E27FC236}">
                    <a16:creationId xmlns:a16="http://schemas.microsoft.com/office/drawing/2014/main" id="{794C6941-0A2D-CF95-2214-B03F46BCD613}"/>
                  </a:ext>
                </a:extLst>
              </p:cNvPr>
              <p:cNvSpPr/>
              <p:nvPr/>
            </p:nvSpPr>
            <p:spPr>
              <a:xfrm>
                <a:off x="1732950" y="1001050"/>
                <a:ext cx="1087825" cy="309600"/>
              </a:xfrm>
              <a:custGeom>
                <a:avLst/>
                <a:gdLst/>
                <a:ahLst/>
                <a:cxnLst/>
                <a:rect l="l" t="t" r="r" b="b"/>
                <a:pathLst>
                  <a:path w="43513" h="12384" extrusionOk="0">
                    <a:moveTo>
                      <a:pt x="0" y="1"/>
                    </a:moveTo>
                    <a:lnTo>
                      <a:pt x="0" y="12384"/>
                    </a:lnTo>
                    <a:lnTo>
                      <a:pt x="43512" y="12384"/>
                    </a:lnTo>
                    <a:lnTo>
                      <a:pt x="43512" y="1"/>
                    </a:lnTo>
                    <a:close/>
                  </a:path>
                </a:pathLst>
              </a:custGeom>
              <a:solidFill>
                <a:srgbClr val="B7B7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1882;p33">
                <a:extLst>
                  <a:ext uri="{FF2B5EF4-FFF2-40B4-BE49-F238E27FC236}">
                    <a16:creationId xmlns:a16="http://schemas.microsoft.com/office/drawing/2014/main" id="{C43ED3E9-F74E-0626-4BE7-5F3C456CA295}"/>
                  </a:ext>
                </a:extLst>
              </p:cNvPr>
              <p:cNvSpPr/>
              <p:nvPr/>
            </p:nvSpPr>
            <p:spPr>
              <a:xfrm>
                <a:off x="1422975" y="1001050"/>
                <a:ext cx="310000" cy="309600"/>
              </a:xfrm>
              <a:custGeom>
                <a:avLst/>
                <a:gdLst/>
                <a:ahLst/>
                <a:cxnLst/>
                <a:rect l="l" t="t" r="r" b="b"/>
                <a:pathLst>
                  <a:path w="12400" h="12384" extrusionOk="0">
                    <a:moveTo>
                      <a:pt x="1" y="1"/>
                    </a:moveTo>
                    <a:lnTo>
                      <a:pt x="1" y="12384"/>
                    </a:lnTo>
                    <a:lnTo>
                      <a:pt x="12399" y="12384"/>
                    </a:lnTo>
                    <a:lnTo>
                      <a:pt x="12399" y="1"/>
                    </a:lnTo>
                    <a:close/>
                  </a:path>
                </a:pathLst>
              </a:custGeom>
              <a:solidFill>
                <a:srgbClr val="B3E5E6"/>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b="1" kern="0" dirty="0">
                    <a:solidFill>
                      <a:srgbClr val="000000"/>
                    </a:solidFill>
                    <a:latin typeface="Arial"/>
                    <a:cs typeface="Arial"/>
                    <a:sym typeface="Arial"/>
                  </a:rPr>
                  <a:t>G-drive Dokumentasi </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7" name="Google Shape;1883;p33">
                <a:extLst>
                  <a:ext uri="{FF2B5EF4-FFF2-40B4-BE49-F238E27FC236}">
                    <a16:creationId xmlns:a16="http://schemas.microsoft.com/office/drawing/2014/main" id="{5974AFB5-EE16-A6AB-D5F0-C58140714C54}"/>
                  </a:ext>
                </a:extLst>
              </p:cNvPr>
              <p:cNvSpPr/>
              <p:nvPr/>
            </p:nvSpPr>
            <p:spPr>
              <a:xfrm>
                <a:off x="1732950" y="922700"/>
                <a:ext cx="1146600" cy="387950"/>
              </a:xfrm>
              <a:custGeom>
                <a:avLst/>
                <a:gdLst/>
                <a:ahLst/>
                <a:cxnLst/>
                <a:rect l="l" t="t" r="r" b="b"/>
                <a:pathLst>
                  <a:path w="45864" h="15518" extrusionOk="0">
                    <a:moveTo>
                      <a:pt x="45863" y="0"/>
                    </a:moveTo>
                    <a:lnTo>
                      <a:pt x="0" y="3135"/>
                    </a:lnTo>
                    <a:lnTo>
                      <a:pt x="0" y="15518"/>
                    </a:lnTo>
                    <a:lnTo>
                      <a:pt x="45863" y="12383"/>
                    </a:lnTo>
                    <a:lnTo>
                      <a:pt x="45863" y="0"/>
                    </a:lnTo>
                    <a:close/>
                  </a:path>
                </a:pathLst>
              </a:custGeom>
              <a:solidFill>
                <a:schemeClr val="bg1">
                  <a:lumMod val="8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Google Shape;1884;p33">
              <a:extLst>
                <a:ext uri="{FF2B5EF4-FFF2-40B4-BE49-F238E27FC236}">
                  <a16:creationId xmlns:a16="http://schemas.microsoft.com/office/drawing/2014/main" id="{AFAFA054-AA84-B703-28F0-A12784BF3162}"/>
                </a:ext>
              </a:extLst>
            </p:cNvPr>
            <p:cNvSpPr txBox="1"/>
            <p:nvPr/>
          </p:nvSpPr>
          <p:spPr>
            <a:xfrm rot="21372561">
              <a:off x="6107203" y="1711722"/>
              <a:ext cx="1220671" cy="246832"/>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n-US" sz="1600" dirty="0">
                  <a:hlinkClick r:id="rId2"/>
                </a:rPr>
                <a:t>https://drive.google.com/drive/folders/1CvI_xTyE1x5cNzGnpEBMBm29qipsNmJF?usp=share_link</a:t>
              </a:r>
              <a:endParaRPr kumimoji="0" sz="16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grpSp>
        <p:nvGrpSpPr>
          <p:cNvPr id="8" name="Google Shape;1879;p33">
            <a:extLst>
              <a:ext uri="{FF2B5EF4-FFF2-40B4-BE49-F238E27FC236}">
                <a16:creationId xmlns:a16="http://schemas.microsoft.com/office/drawing/2014/main" id="{A1D51F7D-1F94-29DA-135E-AEC8BCAC391C}"/>
              </a:ext>
            </a:extLst>
          </p:cNvPr>
          <p:cNvGrpSpPr/>
          <p:nvPr/>
        </p:nvGrpSpPr>
        <p:grpSpPr>
          <a:xfrm>
            <a:off x="5374981" y="1998605"/>
            <a:ext cx="6260926" cy="1116126"/>
            <a:chOff x="5579601" y="1580604"/>
            <a:chExt cx="1913970" cy="509068"/>
          </a:xfrm>
        </p:grpSpPr>
        <p:grpSp>
          <p:nvGrpSpPr>
            <p:cNvPr id="9" name="Google Shape;1880;p33">
              <a:extLst>
                <a:ext uri="{FF2B5EF4-FFF2-40B4-BE49-F238E27FC236}">
                  <a16:creationId xmlns:a16="http://schemas.microsoft.com/office/drawing/2014/main" id="{FEF4AAA5-789B-E09A-BE21-2DB48D3D4288}"/>
                </a:ext>
              </a:extLst>
            </p:cNvPr>
            <p:cNvGrpSpPr/>
            <p:nvPr/>
          </p:nvGrpSpPr>
          <p:grpSpPr>
            <a:xfrm>
              <a:off x="5579601" y="1580604"/>
              <a:ext cx="1913970" cy="509068"/>
              <a:chOff x="1420954" y="922700"/>
              <a:chExt cx="1458596" cy="387950"/>
            </a:xfrm>
          </p:grpSpPr>
          <p:sp>
            <p:nvSpPr>
              <p:cNvPr id="11" name="Google Shape;1881;p33">
                <a:extLst>
                  <a:ext uri="{FF2B5EF4-FFF2-40B4-BE49-F238E27FC236}">
                    <a16:creationId xmlns:a16="http://schemas.microsoft.com/office/drawing/2014/main" id="{4AFDF213-A7E8-BA98-6B57-87B8A94875C2}"/>
                  </a:ext>
                </a:extLst>
              </p:cNvPr>
              <p:cNvSpPr/>
              <p:nvPr/>
            </p:nvSpPr>
            <p:spPr>
              <a:xfrm>
                <a:off x="1732950" y="1001050"/>
                <a:ext cx="1087825" cy="309600"/>
              </a:xfrm>
              <a:custGeom>
                <a:avLst/>
                <a:gdLst/>
                <a:ahLst/>
                <a:cxnLst/>
                <a:rect l="l" t="t" r="r" b="b"/>
                <a:pathLst>
                  <a:path w="43513" h="12384" extrusionOk="0">
                    <a:moveTo>
                      <a:pt x="0" y="1"/>
                    </a:moveTo>
                    <a:lnTo>
                      <a:pt x="0" y="12384"/>
                    </a:lnTo>
                    <a:lnTo>
                      <a:pt x="43512" y="12384"/>
                    </a:lnTo>
                    <a:lnTo>
                      <a:pt x="43512" y="1"/>
                    </a:lnTo>
                    <a:close/>
                  </a:path>
                </a:pathLst>
              </a:custGeom>
              <a:solidFill>
                <a:srgbClr val="B7B7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882;p33">
                <a:extLst>
                  <a:ext uri="{FF2B5EF4-FFF2-40B4-BE49-F238E27FC236}">
                    <a16:creationId xmlns:a16="http://schemas.microsoft.com/office/drawing/2014/main" id="{921A9EDC-8926-75D2-9E7F-F900622ABE7E}"/>
                  </a:ext>
                </a:extLst>
              </p:cNvPr>
              <p:cNvSpPr/>
              <p:nvPr/>
            </p:nvSpPr>
            <p:spPr>
              <a:xfrm>
                <a:off x="1420954" y="1001050"/>
                <a:ext cx="310000" cy="309600"/>
              </a:xfrm>
              <a:custGeom>
                <a:avLst/>
                <a:gdLst/>
                <a:ahLst/>
                <a:cxnLst/>
                <a:rect l="l" t="t" r="r" b="b"/>
                <a:pathLst>
                  <a:path w="12400" h="12384" extrusionOk="0">
                    <a:moveTo>
                      <a:pt x="1" y="1"/>
                    </a:moveTo>
                    <a:lnTo>
                      <a:pt x="1" y="12384"/>
                    </a:lnTo>
                    <a:lnTo>
                      <a:pt x="12399" y="12384"/>
                    </a:lnTo>
                    <a:lnTo>
                      <a:pt x="12399" y="1"/>
                    </a:ln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Link Survey</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25" name="Google Shape;1883;p33">
                <a:extLst>
                  <a:ext uri="{FF2B5EF4-FFF2-40B4-BE49-F238E27FC236}">
                    <a16:creationId xmlns:a16="http://schemas.microsoft.com/office/drawing/2014/main" id="{7B65F4D6-4999-B1A2-8CD7-9CE38F7E5C1D}"/>
                  </a:ext>
                </a:extLst>
              </p:cNvPr>
              <p:cNvSpPr/>
              <p:nvPr/>
            </p:nvSpPr>
            <p:spPr>
              <a:xfrm>
                <a:off x="1732950" y="922700"/>
                <a:ext cx="1146600" cy="387950"/>
              </a:xfrm>
              <a:custGeom>
                <a:avLst/>
                <a:gdLst/>
                <a:ahLst/>
                <a:cxnLst/>
                <a:rect l="l" t="t" r="r" b="b"/>
                <a:pathLst>
                  <a:path w="45864" h="15518" extrusionOk="0">
                    <a:moveTo>
                      <a:pt x="45863" y="0"/>
                    </a:moveTo>
                    <a:lnTo>
                      <a:pt x="0" y="3135"/>
                    </a:lnTo>
                    <a:lnTo>
                      <a:pt x="0" y="15518"/>
                    </a:lnTo>
                    <a:lnTo>
                      <a:pt x="45863" y="12383"/>
                    </a:lnTo>
                    <a:lnTo>
                      <a:pt x="45863" y="0"/>
                    </a:ln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 name="Google Shape;1884;p33">
              <a:extLst>
                <a:ext uri="{FF2B5EF4-FFF2-40B4-BE49-F238E27FC236}">
                  <a16:creationId xmlns:a16="http://schemas.microsoft.com/office/drawing/2014/main" id="{E3AD5688-730E-A0FE-6A92-56F006CF1C20}"/>
                </a:ext>
              </a:extLst>
            </p:cNvPr>
            <p:cNvSpPr txBox="1"/>
            <p:nvPr/>
          </p:nvSpPr>
          <p:spPr>
            <a:xfrm rot="21372561">
              <a:off x="6107203" y="1711722"/>
              <a:ext cx="1220671" cy="246832"/>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ID" sz="16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rPr>
                <a:t>https://forms.office.com/r/9ByF4QY45K</a:t>
              </a:r>
              <a:endParaRPr kumimoji="0" sz="16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pic>
        <p:nvPicPr>
          <p:cNvPr id="30" name="Picture 29">
            <a:extLst>
              <a:ext uri="{FF2B5EF4-FFF2-40B4-BE49-F238E27FC236}">
                <a16:creationId xmlns:a16="http://schemas.microsoft.com/office/drawing/2014/main" id="{73622E7C-A96E-1628-2E03-16946574995B}"/>
              </a:ext>
            </a:extLst>
          </p:cNvPr>
          <p:cNvPicPr>
            <a:picLocks noChangeAspect="1"/>
          </p:cNvPicPr>
          <p:nvPr/>
        </p:nvPicPr>
        <p:blipFill>
          <a:blip r:embed="rId3"/>
          <a:stretch>
            <a:fillRect/>
          </a:stretch>
        </p:blipFill>
        <p:spPr>
          <a:xfrm>
            <a:off x="10288073" y="901002"/>
            <a:ext cx="990548" cy="984471"/>
          </a:xfrm>
          <a:prstGeom prst="rect">
            <a:avLst/>
          </a:prstGeom>
        </p:spPr>
      </p:pic>
      <p:pic>
        <p:nvPicPr>
          <p:cNvPr id="32" name="Picture 31">
            <a:extLst>
              <a:ext uri="{FF2B5EF4-FFF2-40B4-BE49-F238E27FC236}">
                <a16:creationId xmlns:a16="http://schemas.microsoft.com/office/drawing/2014/main" id="{2D7FD300-9F0E-A17C-7479-3EFF5D75AD6B}"/>
              </a:ext>
            </a:extLst>
          </p:cNvPr>
          <p:cNvPicPr>
            <a:picLocks noChangeAspect="1"/>
          </p:cNvPicPr>
          <p:nvPr/>
        </p:nvPicPr>
        <p:blipFill>
          <a:blip r:embed="rId4"/>
          <a:stretch>
            <a:fillRect/>
          </a:stretch>
        </p:blipFill>
        <p:spPr>
          <a:xfrm>
            <a:off x="4225164" y="2198990"/>
            <a:ext cx="952639" cy="940768"/>
          </a:xfrm>
          <a:prstGeom prst="rect">
            <a:avLst/>
          </a:prstGeom>
        </p:spPr>
      </p:pic>
      <p:pic>
        <p:nvPicPr>
          <p:cNvPr id="26" name="Content Placeholder 10" descr="A picture containing text, clock&#10;&#10;Description automatically generated">
            <a:extLst>
              <a:ext uri="{FF2B5EF4-FFF2-40B4-BE49-F238E27FC236}">
                <a16:creationId xmlns:a16="http://schemas.microsoft.com/office/drawing/2014/main" id="{FA3DC75D-4BCF-6FBF-ABE3-C087D9A9F89A}"/>
              </a:ext>
            </a:extLst>
          </p:cNvPr>
          <p:cNvPicPr>
            <a:picLocks noChangeAspect="1"/>
          </p:cNvPicPr>
          <p:nvPr/>
        </p:nvPicPr>
        <p:blipFill>
          <a:blip r:embed="rId5"/>
          <a:stretch>
            <a:fillRect/>
          </a:stretch>
        </p:blipFill>
        <p:spPr>
          <a:xfrm rot="21226387">
            <a:off x="721836" y="1221770"/>
            <a:ext cx="2729948" cy="1466727"/>
          </a:xfrm>
          <a:prstGeom prst="rect">
            <a:avLst/>
          </a:prstGeom>
        </p:spPr>
      </p:pic>
    </p:spTree>
    <p:extLst>
      <p:ext uri="{BB962C8B-B14F-4D97-AF65-F5344CB8AC3E}">
        <p14:creationId xmlns:p14="http://schemas.microsoft.com/office/powerpoint/2010/main" val="1416840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D06307-1A56-463C-A161-889D015744AC}"/>
              </a:ext>
            </a:extLst>
          </p:cNvPr>
          <p:cNvSpPr>
            <a:spLocks noGrp="1"/>
          </p:cNvSpPr>
          <p:nvPr>
            <p:ph type="title"/>
          </p:nvPr>
        </p:nvSpPr>
        <p:spPr>
          <a:xfrm>
            <a:off x="2729948" y="2694093"/>
            <a:ext cx="6732104" cy="734907"/>
          </a:xfrm>
        </p:spPr>
        <p:txBody>
          <a:bodyPr>
            <a:normAutofit fontScale="90000"/>
          </a:bodyPr>
          <a:lstStyle/>
          <a:p>
            <a:pPr algn="ctr"/>
            <a:r>
              <a:rPr lang="en-US" dirty="0">
                <a:solidFill>
                  <a:schemeClr val="tx1"/>
                </a:solidFill>
                <a:effectLst>
                  <a:outerShdw blurRad="50800" dist="38100" dir="2700000" algn="tl" rotWithShape="0">
                    <a:prstClr val="black">
                      <a:alpha val="40000"/>
                    </a:prstClr>
                  </a:outerShdw>
                </a:effectLst>
              </a:rPr>
              <a:t>Pandua</a:t>
            </a:r>
            <a:r>
              <a:rPr lang="en-US" dirty="0">
                <a:solidFill>
                  <a:schemeClr val="tx1"/>
                </a:solidFill>
              </a:rPr>
              <a:t>n </a:t>
            </a:r>
            <a:endParaRPr lang="en-ID" dirty="0">
              <a:solidFill>
                <a:schemeClr val="tx1"/>
              </a:solidFill>
              <a:effectLst>
                <a:outerShdw blurRad="50800" dist="38100" dir="2700000" algn="tl" rotWithShape="0">
                  <a:prstClr val="black">
                    <a:alpha val="40000"/>
                  </a:prstClr>
                </a:outerShdw>
              </a:effectLst>
            </a:endParaRPr>
          </a:p>
        </p:txBody>
      </p:sp>
      <p:pic>
        <p:nvPicPr>
          <p:cNvPr id="2" name="Content Placeholder 10" descr="A picture containing text, clock&#10;&#10;Description automatically generated">
            <a:extLst>
              <a:ext uri="{FF2B5EF4-FFF2-40B4-BE49-F238E27FC236}">
                <a16:creationId xmlns:a16="http://schemas.microsoft.com/office/drawing/2014/main" id="{8FAA27C9-B640-6604-5992-E7F8EB4784B9}"/>
              </a:ext>
            </a:extLst>
          </p:cNvPr>
          <p:cNvPicPr>
            <a:picLocks noChangeAspect="1"/>
          </p:cNvPicPr>
          <p:nvPr/>
        </p:nvPicPr>
        <p:blipFill>
          <a:blip r:embed="rId2"/>
          <a:stretch>
            <a:fillRect/>
          </a:stretch>
        </p:blipFill>
        <p:spPr>
          <a:xfrm>
            <a:off x="319566" y="4729273"/>
            <a:ext cx="2729948" cy="1466727"/>
          </a:xfrm>
          <a:prstGeom prst="rect">
            <a:avLst/>
          </a:prstGeom>
        </p:spPr>
      </p:pic>
    </p:spTree>
    <p:extLst>
      <p:ext uri="{BB962C8B-B14F-4D97-AF65-F5344CB8AC3E}">
        <p14:creationId xmlns:p14="http://schemas.microsoft.com/office/powerpoint/2010/main" val="232219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670C1CB4-1D02-D15E-92CF-34ED414159D1}"/>
              </a:ext>
            </a:extLst>
          </p:cNvPr>
          <p:cNvSpPr txBox="1">
            <a:spLocks/>
          </p:cNvSpPr>
          <p:nvPr/>
        </p:nvSpPr>
        <p:spPr>
          <a:xfrm>
            <a:off x="0" y="0"/>
            <a:ext cx="12192000" cy="686076"/>
          </a:xfrm>
          <a:prstGeom prst="rect">
            <a:avLst/>
          </a:prstGeom>
          <a:solidFill>
            <a:srgbClr val="92D050"/>
          </a:solidFill>
        </p:spPr>
        <p:txBody>
          <a:bodyPr vert="horz" lIns="91440" tIns="45720" rIns="91440" bIns="45720" rtlCol="0" anchor="t">
            <a:normAutofit fontScale="90000" lnSpcReduction="10000"/>
          </a:bodyPr>
          <a:lstStyle>
            <a:lvl1pPr algn="l" defTabSz="457200" rtl="0" eaLnBrk="1" latinLnBrk="0" hangingPunct="1">
              <a:lnSpc>
                <a:spcPct val="100000"/>
              </a:lnSpc>
              <a:spcBef>
                <a:spcPct val="0"/>
              </a:spcBef>
              <a:buNone/>
              <a:defRPr sz="4000" b="1"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   </a:t>
            </a:r>
            <a:r>
              <a:rPr lang="en-US" sz="4800" dirty="0">
                <a:solidFill>
                  <a:schemeClr val="tx1"/>
                </a:solidFill>
              </a:rPr>
              <a:t>Panduan </a:t>
            </a:r>
            <a:r>
              <a:rPr lang="en-US" sz="4800" dirty="0" err="1">
                <a:solidFill>
                  <a:schemeClr val="tx1"/>
                </a:solidFill>
              </a:rPr>
              <a:t>Pilah</a:t>
            </a:r>
            <a:r>
              <a:rPr lang="en-US" sz="4800" dirty="0">
                <a:solidFill>
                  <a:schemeClr val="tx1"/>
                </a:solidFill>
              </a:rPr>
              <a:t> </a:t>
            </a:r>
            <a:r>
              <a:rPr lang="en-US" sz="4800" dirty="0" err="1">
                <a:solidFill>
                  <a:schemeClr val="tx1"/>
                </a:solidFill>
              </a:rPr>
              <a:t>Sampah</a:t>
            </a:r>
            <a:endParaRPr lang="en-ID" sz="4700" dirty="0">
              <a:solidFill>
                <a:schemeClr val="tx1"/>
              </a:solidFill>
            </a:endParaRPr>
          </a:p>
        </p:txBody>
      </p:sp>
      <p:sp>
        <p:nvSpPr>
          <p:cNvPr id="9" name="AutoShape 4">
            <a:extLst>
              <a:ext uri="{FF2B5EF4-FFF2-40B4-BE49-F238E27FC236}">
                <a16:creationId xmlns:a16="http://schemas.microsoft.com/office/drawing/2014/main" id="{A1892501-EE65-9E5D-7674-A4791D390CE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4" name="Rectangle 3">
            <a:extLst>
              <a:ext uri="{FF2B5EF4-FFF2-40B4-BE49-F238E27FC236}">
                <a16:creationId xmlns:a16="http://schemas.microsoft.com/office/drawing/2014/main" id="{F3268914-C9FE-D14B-3AD8-ABBE2306AD69}"/>
              </a:ext>
            </a:extLst>
          </p:cNvPr>
          <p:cNvSpPr/>
          <p:nvPr/>
        </p:nvSpPr>
        <p:spPr>
          <a:xfrm>
            <a:off x="770333" y="2189851"/>
            <a:ext cx="4873172" cy="290643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5">
            <a:extLst>
              <a:ext uri="{FF2B5EF4-FFF2-40B4-BE49-F238E27FC236}">
                <a16:creationId xmlns:a16="http://schemas.microsoft.com/office/drawing/2014/main" id="{5FEB83A2-8D06-3021-29A4-F52152474D79}"/>
              </a:ext>
            </a:extLst>
          </p:cNvPr>
          <p:cNvSpPr txBox="1"/>
          <p:nvPr/>
        </p:nvSpPr>
        <p:spPr>
          <a:xfrm>
            <a:off x="805416" y="2357771"/>
            <a:ext cx="4394870" cy="3139321"/>
          </a:xfrm>
          <a:prstGeom prst="rect">
            <a:avLst/>
          </a:prstGeom>
          <a:noFill/>
        </p:spPr>
        <p:txBody>
          <a:bodyPr wrap="square" rtlCol="0">
            <a:spAutoFit/>
          </a:bodyPr>
          <a:lstStyle/>
          <a:p>
            <a:pPr algn="r"/>
            <a:r>
              <a:rPr lang="en-US" b="1" dirty="0" err="1"/>
              <a:t>Contoh</a:t>
            </a:r>
            <a:r>
              <a:rPr lang="en-US" b="1" dirty="0"/>
              <a:t> sampah </a:t>
            </a:r>
            <a:r>
              <a:rPr lang="en-US" b="1" dirty="0" err="1"/>
              <a:t>plastik</a:t>
            </a:r>
            <a:r>
              <a:rPr lang="en-US" b="1" dirty="0"/>
              <a:t> yang dapat di Recycle :</a:t>
            </a:r>
          </a:p>
          <a:p>
            <a:pPr algn="r"/>
            <a:r>
              <a:rPr lang="en-US" dirty="0" err="1"/>
              <a:t>Botol</a:t>
            </a:r>
            <a:r>
              <a:rPr lang="en-US" dirty="0"/>
              <a:t> dan </a:t>
            </a:r>
            <a:r>
              <a:rPr lang="en-US" dirty="0" err="1"/>
              <a:t>gelas</a:t>
            </a:r>
            <a:r>
              <a:rPr lang="en-US" dirty="0"/>
              <a:t> </a:t>
            </a:r>
            <a:r>
              <a:rPr lang="en-US" dirty="0" err="1"/>
              <a:t>plastik</a:t>
            </a:r>
            <a:r>
              <a:rPr lang="en-US" dirty="0"/>
              <a:t>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US" dirty="0"/>
              <a:t> </a:t>
            </a:r>
          </a:p>
          <a:p>
            <a:pPr algn="r"/>
            <a:r>
              <a:rPr lang="en-US" dirty="0" err="1"/>
              <a:t>Kardus</a:t>
            </a:r>
            <a:r>
              <a:rPr lang="en-US" dirty="0"/>
              <a:t>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US" dirty="0"/>
              <a:t> </a:t>
            </a:r>
          </a:p>
          <a:p>
            <a:pPr algn="r"/>
            <a:r>
              <a:rPr lang="en-US" dirty="0" err="1"/>
              <a:t>Kantong</a:t>
            </a:r>
            <a:r>
              <a:rPr lang="en-US" dirty="0"/>
              <a:t> </a:t>
            </a:r>
            <a:r>
              <a:rPr lang="en-US" dirty="0" err="1"/>
              <a:t>plastik</a:t>
            </a:r>
            <a:r>
              <a:rPr lang="en-US" dirty="0"/>
              <a:t> </a:t>
            </a:r>
            <a:r>
              <a:rPr lang="en-ID" sz="1800" dirty="0">
                <a:effectLst/>
                <a:latin typeface="Calibri" panose="020F0502020204030204" pitchFamily="34" charset="0"/>
                <a:ea typeface="Calibri" panose="020F0502020204030204" pitchFamily="34" charset="0"/>
                <a:cs typeface="Calibri" panose="020F0502020204030204" pitchFamily="34" charset="0"/>
              </a:rPr>
              <a:t>▪</a:t>
            </a:r>
            <a:endParaRPr lang="en-US" dirty="0"/>
          </a:p>
          <a:p>
            <a:pPr algn="r"/>
            <a:r>
              <a:rPr lang="en-US" dirty="0" err="1"/>
              <a:t>Botol</a:t>
            </a:r>
            <a:r>
              <a:rPr lang="en-US" dirty="0"/>
              <a:t> </a:t>
            </a:r>
            <a:r>
              <a:rPr lang="en-US" dirty="0" err="1"/>
              <a:t>kaca</a:t>
            </a:r>
            <a:r>
              <a:rPr lang="en-US" dirty="0"/>
              <a:t> </a:t>
            </a:r>
            <a:r>
              <a:rPr lang="en-ID" sz="1800" dirty="0">
                <a:effectLst/>
                <a:latin typeface="Calibri" panose="020F0502020204030204" pitchFamily="34" charset="0"/>
                <a:ea typeface="Calibri" panose="020F0502020204030204" pitchFamily="34" charset="0"/>
                <a:cs typeface="Calibri" panose="020F0502020204030204" pitchFamily="34" charset="0"/>
              </a:rPr>
              <a:t>▪</a:t>
            </a:r>
            <a:endParaRPr lang="en-US" dirty="0"/>
          </a:p>
          <a:p>
            <a:pPr algn="r"/>
            <a:r>
              <a:rPr lang="en-US" dirty="0" err="1"/>
              <a:t>Kertas</a:t>
            </a:r>
            <a:r>
              <a:rPr lang="en-US" dirty="0"/>
              <a:t>/</a:t>
            </a:r>
            <a:r>
              <a:rPr lang="en-US" dirty="0" err="1"/>
              <a:t>koran</a:t>
            </a:r>
            <a:r>
              <a:rPr lang="en-US" dirty="0"/>
              <a:t> </a:t>
            </a:r>
            <a:r>
              <a:rPr lang="en-US" dirty="0" err="1"/>
              <a:t>bekas</a:t>
            </a:r>
            <a:r>
              <a:rPr lang="en-US" dirty="0"/>
              <a:t> </a:t>
            </a:r>
            <a:r>
              <a:rPr lang="en-ID" sz="1800" dirty="0">
                <a:effectLst/>
                <a:latin typeface="Calibri" panose="020F0502020204030204" pitchFamily="34" charset="0"/>
                <a:ea typeface="Calibri" panose="020F0502020204030204" pitchFamily="34" charset="0"/>
                <a:cs typeface="Calibri" panose="020F0502020204030204" pitchFamily="34" charset="0"/>
              </a:rPr>
              <a:t>▪</a:t>
            </a:r>
            <a:endParaRPr lang="en-US" dirty="0"/>
          </a:p>
          <a:p>
            <a:pPr algn="r"/>
            <a:r>
              <a:rPr lang="en-US" dirty="0"/>
              <a:t>Sampah </a:t>
            </a:r>
            <a:r>
              <a:rPr lang="en-US" dirty="0" err="1"/>
              <a:t>daun</a:t>
            </a:r>
            <a:r>
              <a:rPr lang="en-US" dirty="0"/>
              <a:t> </a:t>
            </a:r>
            <a:r>
              <a:rPr lang="en-ID" sz="1800" dirty="0">
                <a:effectLst/>
                <a:latin typeface="Calibri" panose="020F0502020204030204" pitchFamily="34" charset="0"/>
                <a:ea typeface="Calibri" panose="020F0502020204030204" pitchFamily="34" charset="0"/>
                <a:cs typeface="Calibri" panose="020F0502020204030204" pitchFamily="34" charset="0"/>
              </a:rPr>
              <a:t>▪</a:t>
            </a:r>
            <a:endParaRPr lang="en-US" dirty="0"/>
          </a:p>
          <a:p>
            <a:pPr algn="r"/>
            <a:r>
              <a:rPr lang="en-US" dirty="0" err="1"/>
              <a:t>Dll</a:t>
            </a:r>
            <a:r>
              <a:rPr lang="en-US" dirty="0"/>
              <a:t>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ID" dirty="0"/>
          </a:p>
        </p:txBody>
      </p:sp>
      <p:sp>
        <p:nvSpPr>
          <p:cNvPr id="11" name="Rectangle 10">
            <a:extLst>
              <a:ext uri="{FF2B5EF4-FFF2-40B4-BE49-F238E27FC236}">
                <a16:creationId xmlns:a16="http://schemas.microsoft.com/office/drawing/2014/main" id="{065B2307-55CC-A01C-52B0-FF5B7502B0C4}"/>
              </a:ext>
            </a:extLst>
          </p:cNvPr>
          <p:cNvSpPr/>
          <p:nvPr/>
        </p:nvSpPr>
        <p:spPr>
          <a:xfrm>
            <a:off x="6050354" y="2173357"/>
            <a:ext cx="4873172" cy="2954309"/>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 name="TextBox 22">
            <a:extLst>
              <a:ext uri="{FF2B5EF4-FFF2-40B4-BE49-F238E27FC236}">
                <a16:creationId xmlns:a16="http://schemas.microsoft.com/office/drawing/2014/main" id="{62484583-D30C-AFB2-8049-1F3C2E381A82}"/>
              </a:ext>
            </a:extLst>
          </p:cNvPr>
          <p:cNvSpPr txBox="1"/>
          <p:nvPr/>
        </p:nvSpPr>
        <p:spPr>
          <a:xfrm>
            <a:off x="6480417" y="2309252"/>
            <a:ext cx="4394870" cy="3416320"/>
          </a:xfrm>
          <a:prstGeom prst="rect">
            <a:avLst/>
          </a:prstGeom>
          <a:noFill/>
        </p:spPr>
        <p:txBody>
          <a:bodyPr wrap="square" rtlCol="0">
            <a:spAutoFit/>
          </a:bodyPr>
          <a:lstStyle/>
          <a:p>
            <a:r>
              <a:rPr lang="en-US" b="1" dirty="0" err="1"/>
              <a:t>Contoh</a:t>
            </a:r>
            <a:r>
              <a:rPr lang="en-US" b="1" dirty="0"/>
              <a:t> sampah umum :</a:t>
            </a:r>
          </a:p>
          <a:p>
            <a:pPr marL="285750" indent="-285750">
              <a:buFont typeface="Arial" panose="020B0604020202020204" pitchFamily="34" charset="0"/>
              <a:buChar char="•"/>
            </a:pPr>
            <a:r>
              <a:rPr lang="en-US" dirty="0"/>
              <a:t>Sampah </a:t>
            </a:r>
            <a:r>
              <a:rPr lang="en-US" dirty="0" err="1"/>
              <a:t>makanan</a:t>
            </a:r>
            <a:endParaRPr lang="en-US" dirty="0"/>
          </a:p>
          <a:p>
            <a:pPr marL="285750" indent="-285750">
              <a:buFont typeface="Arial" panose="020B0604020202020204" pitchFamily="34" charset="0"/>
              <a:buChar char="•"/>
            </a:pPr>
            <a:r>
              <a:rPr lang="en-US" dirty="0" err="1"/>
              <a:t>Daun</a:t>
            </a:r>
            <a:r>
              <a:rPr lang="en-US" dirty="0"/>
              <a:t>/</a:t>
            </a:r>
            <a:r>
              <a:rPr lang="en-US" dirty="0" err="1"/>
              <a:t>rumput</a:t>
            </a:r>
            <a:r>
              <a:rPr lang="en-US" dirty="0"/>
              <a:t>/ranting </a:t>
            </a:r>
            <a:r>
              <a:rPr lang="en-US" dirty="0" err="1"/>
              <a:t>pohon</a:t>
            </a:r>
            <a:endParaRPr lang="en-US" dirty="0"/>
          </a:p>
          <a:p>
            <a:pPr marL="285750" indent="-285750">
              <a:buFont typeface="Arial" panose="020B0604020202020204" pitchFamily="34" charset="0"/>
              <a:buChar char="•"/>
            </a:pPr>
            <a:r>
              <a:rPr lang="en-US" dirty="0" err="1"/>
              <a:t>Kertas</a:t>
            </a:r>
            <a:r>
              <a:rPr lang="en-US" dirty="0"/>
              <a:t>/</a:t>
            </a:r>
            <a:r>
              <a:rPr lang="en-US" dirty="0" err="1"/>
              <a:t>koran</a:t>
            </a:r>
            <a:r>
              <a:rPr lang="en-US" dirty="0"/>
              <a:t> yang </a:t>
            </a:r>
            <a:r>
              <a:rPr lang="en-US" dirty="0" err="1"/>
              <a:t>terkena</a:t>
            </a:r>
            <a:r>
              <a:rPr lang="en-US" dirty="0"/>
              <a:t> </a:t>
            </a:r>
            <a:r>
              <a:rPr lang="en-US" dirty="0" err="1"/>
              <a:t>kotoran</a:t>
            </a:r>
            <a:r>
              <a:rPr lang="en-US" dirty="0"/>
              <a:t> </a:t>
            </a:r>
            <a:r>
              <a:rPr lang="en-US" dirty="0" err="1"/>
              <a:t>organik</a:t>
            </a:r>
            <a:endParaRPr lang="en-US" dirty="0"/>
          </a:p>
          <a:p>
            <a:pPr marL="285750" indent="-285750">
              <a:buFont typeface="Arial" panose="020B0604020202020204" pitchFamily="34" charset="0"/>
              <a:buChar char="•"/>
            </a:pPr>
            <a:r>
              <a:rPr lang="en-US" dirty="0" err="1"/>
              <a:t>Puntung</a:t>
            </a:r>
            <a:r>
              <a:rPr lang="en-US" dirty="0"/>
              <a:t> </a:t>
            </a:r>
            <a:r>
              <a:rPr lang="en-US" dirty="0" err="1"/>
              <a:t>rokok</a:t>
            </a:r>
            <a:endParaRPr lang="en-US" dirty="0"/>
          </a:p>
          <a:p>
            <a:pPr marL="285750" indent="-285750">
              <a:buFont typeface="Arial" panose="020B0604020202020204" pitchFamily="34" charset="0"/>
              <a:buChar char="•"/>
            </a:pPr>
            <a:r>
              <a:rPr lang="en-US" dirty="0" err="1"/>
              <a:t>Tisu</a:t>
            </a:r>
            <a:r>
              <a:rPr lang="en-US" dirty="0"/>
              <a:t> </a:t>
            </a:r>
            <a:r>
              <a:rPr lang="en-US" dirty="0" err="1"/>
              <a:t>kotor</a:t>
            </a:r>
            <a:endParaRPr lang="en-US" dirty="0"/>
          </a:p>
          <a:p>
            <a:pPr marL="285750" indent="-285750">
              <a:buFont typeface="Arial" panose="020B0604020202020204" pitchFamily="34" charset="0"/>
              <a:buChar char="•"/>
            </a:pPr>
            <a:r>
              <a:rPr lang="en-US" dirty="0" err="1"/>
              <a:t>dll</a:t>
            </a: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ID" dirty="0"/>
          </a:p>
        </p:txBody>
      </p:sp>
      <p:pic>
        <p:nvPicPr>
          <p:cNvPr id="25" name="Picture 24">
            <a:extLst>
              <a:ext uri="{FF2B5EF4-FFF2-40B4-BE49-F238E27FC236}">
                <a16:creationId xmlns:a16="http://schemas.microsoft.com/office/drawing/2014/main" id="{1EE80A3F-E372-006B-B056-4B7E7389DAB0}"/>
              </a:ext>
            </a:extLst>
          </p:cNvPr>
          <p:cNvPicPr>
            <a:picLocks noChangeAspect="1"/>
          </p:cNvPicPr>
          <p:nvPr/>
        </p:nvPicPr>
        <p:blipFill>
          <a:blip r:embed="rId2"/>
          <a:stretch>
            <a:fillRect/>
          </a:stretch>
        </p:blipFill>
        <p:spPr>
          <a:xfrm>
            <a:off x="318841" y="4845753"/>
            <a:ext cx="1058041" cy="572825"/>
          </a:xfrm>
          <a:prstGeom prst="rect">
            <a:avLst/>
          </a:prstGeom>
        </p:spPr>
      </p:pic>
      <p:pic>
        <p:nvPicPr>
          <p:cNvPr id="27" name="Picture 26">
            <a:extLst>
              <a:ext uri="{FF2B5EF4-FFF2-40B4-BE49-F238E27FC236}">
                <a16:creationId xmlns:a16="http://schemas.microsoft.com/office/drawing/2014/main" id="{F3E73F46-0BB2-DFE8-31AE-98927D009F7E}"/>
              </a:ext>
            </a:extLst>
          </p:cNvPr>
          <p:cNvPicPr>
            <a:picLocks noChangeAspect="1"/>
          </p:cNvPicPr>
          <p:nvPr/>
        </p:nvPicPr>
        <p:blipFill>
          <a:blip r:embed="rId3"/>
          <a:stretch>
            <a:fillRect/>
          </a:stretch>
        </p:blipFill>
        <p:spPr>
          <a:xfrm>
            <a:off x="1372636" y="4842601"/>
            <a:ext cx="781050" cy="695325"/>
          </a:xfrm>
          <a:prstGeom prst="rect">
            <a:avLst/>
          </a:prstGeom>
        </p:spPr>
      </p:pic>
      <p:pic>
        <p:nvPicPr>
          <p:cNvPr id="29" name="Picture 28">
            <a:extLst>
              <a:ext uri="{FF2B5EF4-FFF2-40B4-BE49-F238E27FC236}">
                <a16:creationId xmlns:a16="http://schemas.microsoft.com/office/drawing/2014/main" id="{278A8136-A167-2805-FE1E-89132C52A9E2}"/>
              </a:ext>
            </a:extLst>
          </p:cNvPr>
          <p:cNvPicPr>
            <a:picLocks noChangeAspect="1"/>
          </p:cNvPicPr>
          <p:nvPr/>
        </p:nvPicPr>
        <p:blipFill>
          <a:blip r:embed="rId4"/>
          <a:stretch>
            <a:fillRect/>
          </a:stretch>
        </p:blipFill>
        <p:spPr>
          <a:xfrm>
            <a:off x="2183629" y="4842602"/>
            <a:ext cx="586851" cy="748534"/>
          </a:xfrm>
          <a:prstGeom prst="rect">
            <a:avLst/>
          </a:prstGeom>
        </p:spPr>
      </p:pic>
      <p:pic>
        <p:nvPicPr>
          <p:cNvPr id="31" name="Picture 30">
            <a:extLst>
              <a:ext uri="{FF2B5EF4-FFF2-40B4-BE49-F238E27FC236}">
                <a16:creationId xmlns:a16="http://schemas.microsoft.com/office/drawing/2014/main" id="{73997A24-E25C-0ABD-E6CE-190937BB92A8}"/>
              </a:ext>
            </a:extLst>
          </p:cNvPr>
          <p:cNvPicPr>
            <a:picLocks noChangeAspect="1"/>
          </p:cNvPicPr>
          <p:nvPr/>
        </p:nvPicPr>
        <p:blipFill>
          <a:blip r:embed="rId5"/>
          <a:stretch>
            <a:fillRect/>
          </a:stretch>
        </p:blipFill>
        <p:spPr>
          <a:xfrm>
            <a:off x="2716890" y="4842601"/>
            <a:ext cx="1061587" cy="715767"/>
          </a:xfrm>
          <a:prstGeom prst="rect">
            <a:avLst/>
          </a:prstGeom>
        </p:spPr>
      </p:pic>
      <p:pic>
        <p:nvPicPr>
          <p:cNvPr id="33" name="Picture 32">
            <a:extLst>
              <a:ext uri="{FF2B5EF4-FFF2-40B4-BE49-F238E27FC236}">
                <a16:creationId xmlns:a16="http://schemas.microsoft.com/office/drawing/2014/main" id="{FD4BD4A4-8474-D814-A9B4-901D5348968E}"/>
              </a:ext>
            </a:extLst>
          </p:cNvPr>
          <p:cNvPicPr>
            <a:picLocks noChangeAspect="1"/>
          </p:cNvPicPr>
          <p:nvPr/>
        </p:nvPicPr>
        <p:blipFill>
          <a:blip r:embed="rId6"/>
          <a:stretch>
            <a:fillRect/>
          </a:stretch>
        </p:blipFill>
        <p:spPr>
          <a:xfrm>
            <a:off x="3789398" y="4842601"/>
            <a:ext cx="1095375" cy="704850"/>
          </a:xfrm>
          <a:prstGeom prst="rect">
            <a:avLst/>
          </a:prstGeom>
        </p:spPr>
      </p:pic>
      <p:pic>
        <p:nvPicPr>
          <p:cNvPr id="35" name="Picture 34">
            <a:extLst>
              <a:ext uri="{FF2B5EF4-FFF2-40B4-BE49-F238E27FC236}">
                <a16:creationId xmlns:a16="http://schemas.microsoft.com/office/drawing/2014/main" id="{594CB0B1-D6E3-D12C-A1BF-384CA44C9DA8}"/>
              </a:ext>
            </a:extLst>
          </p:cNvPr>
          <p:cNvPicPr>
            <a:picLocks noChangeAspect="1"/>
          </p:cNvPicPr>
          <p:nvPr/>
        </p:nvPicPr>
        <p:blipFill>
          <a:blip r:embed="rId7"/>
          <a:stretch>
            <a:fillRect/>
          </a:stretch>
        </p:blipFill>
        <p:spPr>
          <a:xfrm>
            <a:off x="4872036" y="4842601"/>
            <a:ext cx="1223963" cy="642938"/>
          </a:xfrm>
          <a:prstGeom prst="rect">
            <a:avLst/>
          </a:prstGeom>
        </p:spPr>
      </p:pic>
      <p:pic>
        <p:nvPicPr>
          <p:cNvPr id="37" name="Picture 36">
            <a:extLst>
              <a:ext uri="{FF2B5EF4-FFF2-40B4-BE49-F238E27FC236}">
                <a16:creationId xmlns:a16="http://schemas.microsoft.com/office/drawing/2014/main" id="{1038753D-EB3F-C9C4-EB68-0668806B69DB}"/>
              </a:ext>
            </a:extLst>
          </p:cNvPr>
          <p:cNvPicPr>
            <a:picLocks noChangeAspect="1"/>
          </p:cNvPicPr>
          <p:nvPr/>
        </p:nvPicPr>
        <p:blipFill>
          <a:blip r:embed="rId8"/>
          <a:stretch>
            <a:fillRect/>
          </a:stretch>
        </p:blipFill>
        <p:spPr>
          <a:xfrm>
            <a:off x="6747740" y="4791958"/>
            <a:ext cx="1248161" cy="650001"/>
          </a:xfrm>
          <a:prstGeom prst="rect">
            <a:avLst/>
          </a:prstGeom>
        </p:spPr>
      </p:pic>
      <p:pic>
        <p:nvPicPr>
          <p:cNvPr id="39" name="Picture 38">
            <a:extLst>
              <a:ext uri="{FF2B5EF4-FFF2-40B4-BE49-F238E27FC236}">
                <a16:creationId xmlns:a16="http://schemas.microsoft.com/office/drawing/2014/main" id="{96292CED-32FE-EC65-C33C-6867979F61F0}"/>
              </a:ext>
            </a:extLst>
          </p:cNvPr>
          <p:cNvPicPr>
            <a:picLocks noChangeAspect="1"/>
          </p:cNvPicPr>
          <p:nvPr/>
        </p:nvPicPr>
        <p:blipFill>
          <a:blip r:embed="rId9"/>
          <a:stretch>
            <a:fillRect/>
          </a:stretch>
        </p:blipFill>
        <p:spPr>
          <a:xfrm>
            <a:off x="8005460" y="4791958"/>
            <a:ext cx="809702" cy="719016"/>
          </a:xfrm>
          <a:prstGeom prst="rect">
            <a:avLst/>
          </a:prstGeom>
        </p:spPr>
      </p:pic>
      <p:pic>
        <p:nvPicPr>
          <p:cNvPr id="41" name="Picture 40">
            <a:extLst>
              <a:ext uri="{FF2B5EF4-FFF2-40B4-BE49-F238E27FC236}">
                <a16:creationId xmlns:a16="http://schemas.microsoft.com/office/drawing/2014/main" id="{C530091C-1F25-9671-8A38-E8C0E658F56C}"/>
              </a:ext>
            </a:extLst>
          </p:cNvPr>
          <p:cNvPicPr>
            <a:picLocks noChangeAspect="1"/>
          </p:cNvPicPr>
          <p:nvPr/>
        </p:nvPicPr>
        <p:blipFill>
          <a:blip r:embed="rId10"/>
          <a:stretch>
            <a:fillRect/>
          </a:stretch>
        </p:blipFill>
        <p:spPr>
          <a:xfrm>
            <a:off x="8766835" y="4792370"/>
            <a:ext cx="720975" cy="719016"/>
          </a:xfrm>
          <a:prstGeom prst="rect">
            <a:avLst/>
          </a:prstGeom>
        </p:spPr>
      </p:pic>
      <p:pic>
        <p:nvPicPr>
          <p:cNvPr id="43" name="Picture 42">
            <a:extLst>
              <a:ext uri="{FF2B5EF4-FFF2-40B4-BE49-F238E27FC236}">
                <a16:creationId xmlns:a16="http://schemas.microsoft.com/office/drawing/2014/main" id="{CCBADE90-A1DC-D2B4-2C64-868203455CA8}"/>
              </a:ext>
            </a:extLst>
          </p:cNvPr>
          <p:cNvPicPr>
            <a:picLocks noChangeAspect="1"/>
          </p:cNvPicPr>
          <p:nvPr/>
        </p:nvPicPr>
        <p:blipFill>
          <a:blip r:embed="rId11"/>
          <a:stretch>
            <a:fillRect/>
          </a:stretch>
        </p:blipFill>
        <p:spPr>
          <a:xfrm>
            <a:off x="9492012" y="4791958"/>
            <a:ext cx="1205310" cy="947737"/>
          </a:xfrm>
          <a:prstGeom prst="rect">
            <a:avLst/>
          </a:prstGeom>
        </p:spPr>
      </p:pic>
      <p:pic>
        <p:nvPicPr>
          <p:cNvPr id="45" name="Picture 44">
            <a:extLst>
              <a:ext uri="{FF2B5EF4-FFF2-40B4-BE49-F238E27FC236}">
                <a16:creationId xmlns:a16="http://schemas.microsoft.com/office/drawing/2014/main" id="{54BF13B4-B4CC-4A2E-CEB9-3BA940F3E352}"/>
              </a:ext>
            </a:extLst>
          </p:cNvPr>
          <p:cNvPicPr>
            <a:picLocks noChangeAspect="1"/>
          </p:cNvPicPr>
          <p:nvPr/>
        </p:nvPicPr>
        <p:blipFill>
          <a:blip r:embed="rId12"/>
          <a:stretch>
            <a:fillRect/>
          </a:stretch>
        </p:blipFill>
        <p:spPr>
          <a:xfrm>
            <a:off x="6045684" y="4852195"/>
            <a:ext cx="688355" cy="805129"/>
          </a:xfrm>
          <a:prstGeom prst="rect">
            <a:avLst/>
          </a:prstGeom>
        </p:spPr>
      </p:pic>
      <p:pic>
        <p:nvPicPr>
          <p:cNvPr id="47" name="Picture 46">
            <a:extLst>
              <a:ext uri="{FF2B5EF4-FFF2-40B4-BE49-F238E27FC236}">
                <a16:creationId xmlns:a16="http://schemas.microsoft.com/office/drawing/2014/main" id="{5BA681C5-DB8E-CE57-57B7-CD698E7B27A9}"/>
              </a:ext>
            </a:extLst>
          </p:cNvPr>
          <p:cNvPicPr>
            <a:picLocks noChangeAspect="1"/>
          </p:cNvPicPr>
          <p:nvPr/>
        </p:nvPicPr>
        <p:blipFill>
          <a:blip r:embed="rId13"/>
          <a:stretch>
            <a:fillRect/>
          </a:stretch>
        </p:blipFill>
        <p:spPr>
          <a:xfrm>
            <a:off x="10688084" y="4791958"/>
            <a:ext cx="982567" cy="829409"/>
          </a:xfrm>
          <a:prstGeom prst="rect">
            <a:avLst/>
          </a:prstGeom>
        </p:spPr>
      </p:pic>
      <p:pic>
        <p:nvPicPr>
          <p:cNvPr id="10" name="Content Placeholder 10" descr="A picture containing text, clock&#10;&#10;Description automatically generated">
            <a:extLst>
              <a:ext uri="{FF2B5EF4-FFF2-40B4-BE49-F238E27FC236}">
                <a16:creationId xmlns:a16="http://schemas.microsoft.com/office/drawing/2014/main" id="{05327AA0-EFB0-E7E8-81FD-AA52905E4AB8}"/>
              </a:ext>
            </a:extLst>
          </p:cNvPr>
          <p:cNvPicPr>
            <a:picLocks noChangeAspect="1"/>
          </p:cNvPicPr>
          <p:nvPr/>
        </p:nvPicPr>
        <p:blipFill>
          <a:blip r:embed="rId14"/>
          <a:stretch>
            <a:fillRect/>
          </a:stretch>
        </p:blipFill>
        <p:spPr>
          <a:xfrm>
            <a:off x="4447916" y="805395"/>
            <a:ext cx="2729948" cy="1466727"/>
          </a:xfrm>
          <a:prstGeom prst="rect">
            <a:avLst/>
          </a:prstGeom>
        </p:spPr>
      </p:pic>
      <p:grpSp>
        <p:nvGrpSpPr>
          <p:cNvPr id="113" name="Google Shape;1733;p32">
            <a:extLst>
              <a:ext uri="{FF2B5EF4-FFF2-40B4-BE49-F238E27FC236}">
                <a16:creationId xmlns:a16="http://schemas.microsoft.com/office/drawing/2014/main" id="{FCEB1D1D-8654-76C4-E78D-A355CB8F3932}"/>
              </a:ext>
            </a:extLst>
          </p:cNvPr>
          <p:cNvGrpSpPr/>
          <p:nvPr/>
        </p:nvGrpSpPr>
        <p:grpSpPr>
          <a:xfrm rot="20989044">
            <a:off x="276506" y="3076558"/>
            <a:ext cx="1744854" cy="1627781"/>
            <a:chOff x="2369305" y="1405123"/>
            <a:chExt cx="1250696" cy="1317987"/>
          </a:xfrm>
        </p:grpSpPr>
        <p:grpSp>
          <p:nvGrpSpPr>
            <p:cNvPr id="114" name="Google Shape;1734;p32">
              <a:extLst>
                <a:ext uri="{FF2B5EF4-FFF2-40B4-BE49-F238E27FC236}">
                  <a16:creationId xmlns:a16="http://schemas.microsoft.com/office/drawing/2014/main" id="{4EF2CFFE-027B-054F-674A-0313DCFE47F9}"/>
                </a:ext>
              </a:extLst>
            </p:cNvPr>
            <p:cNvGrpSpPr/>
            <p:nvPr/>
          </p:nvGrpSpPr>
          <p:grpSpPr>
            <a:xfrm>
              <a:off x="2369305" y="1405123"/>
              <a:ext cx="1250696" cy="1317987"/>
              <a:chOff x="3102677" y="1184037"/>
              <a:chExt cx="883322" cy="930848"/>
            </a:xfrm>
          </p:grpSpPr>
          <p:sp>
            <p:nvSpPr>
              <p:cNvPr id="118" name="Google Shape;1735;p32">
                <a:extLst>
                  <a:ext uri="{FF2B5EF4-FFF2-40B4-BE49-F238E27FC236}">
                    <a16:creationId xmlns:a16="http://schemas.microsoft.com/office/drawing/2014/main" id="{F21E5B06-6633-976C-BBEA-42523BD7EB1B}"/>
                  </a:ext>
                </a:extLst>
              </p:cNvPr>
              <p:cNvSpPr/>
              <p:nvPr/>
            </p:nvSpPr>
            <p:spPr>
              <a:xfrm>
                <a:off x="3102677" y="1261546"/>
                <a:ext cx="864651" cy="853339"/>
              </a:xfrm>
              <a:custGeom>
                <a:avLst/>
                <a:gdLst/>
                <a:ahLst/>
                <a:cxnLst/>
                <a:rect l="l" t="t" r="r" b="b"/>
                <a:pathLst>
                  <a:path w="38297" h="37796" extrusionOk="0">
                    <a:moveTo>
                      <a:pt x="0" y="1"/>
                    </a:moveTo>
                    <a:lnTo>
                      <a:pt x="0" y="37796"/>
                    </a:lnTo>
                    <a:lnTo>
                      <a:pt x="38296" y="37796"/>
                    </a:lnTo>
                    <a:lnTo>
                      <a:pt x="38020" y="35214"/>
                    </a:lnTo>
                    <a:lnTo>
                      <a:pt x="37770" y="32883"/>
                    </a:lnTo>
                    <a:lnTo>
                      <a:pt x="37770" y="1"/>
                    </a:lnTo>
                    <a:close/>
                  </a:path>
                </a:pathLst>
              </a:custGeom>
              <a:solidFill>
                <a:srgbClr val="C99A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736;p32">
                <a:extLst>
                  <a:ext uri="{FF2B5EF4-FFF2-40B4-BE49-F238E27FC236}">
                    <a16:creationId xmlns:a16="http://schemas.microsoft.com/office/drawing/2014/main" id="{BA3F4CC5-E404-27B5-752B-13EE2EF9346F}"/>
                  </a:ext>
                </a:extLst>
              </p:cNvPr>
              <p:cNvSpPr/>
              <p:nvPr/>
            </p:nvSpPr>
            <p:spPr>
              <a:xfrm>
                <a:off x="3121349" y="1242874"/>
                <a:ext cx="864651" cy="852775"/>
              </a:xfrm>
              <a:custGeom>
                <a:avLst/>
                <a:gdLst/>
                <a:ahLst/>
                <a:cxnLst/>
                <a:rect l="l" t="t" r="r" b="b"/>
                <a:pathLst>
                  <a:path w="38297" h="37771" extrusionOk="0">
                    <a:moveTo>
                      <a:pt x="0" y="1"/>
                    </a:moveTo>
                    <a:lnTo>
                      <a:pt x="0" y="37771"/>
                    </a:lnTo>
                    <a:lnTo>
                      <a:pt x="38296" y="37771"/>
                    </a:lnTo>
                    <a:lnTo>
                      <a:pt x="37770" y="32883"/>
                    </a:lnTo>
                    <a:lnTo>
                      <a:pt x="37770" y="1"/>
                    </a:lnTo>
                    <a:close/>
                  </a:path>
                </a:pathLst>
              </a:custGeom>
              <a:solidFill>
                <a:srgbClr val="F5FBF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737;p32">
                <a:extLst>
                  <a:ext uri="{FF2B5EF4-FFF2-40B4-BE49-F238E27FC236}">
                    <a16:creationId xmlns:a16="http://schemas.microsoft.com/office/drawing/2014/main" id="{3892B75D-DB17-BE10-EEA1-169B17D188D1}"/>
                  </a:ext>
                </a:extLst>
              </p:cNvPr>
              <p:cNvSpPr/>
              <p:nvPr/>
            </p:nvSpPr>
            <p:spPr>
              <a:xfrm>
                <a:off x="3318834" y="2039355"/>
                <a:ext cx="667165" cy="57731"/>
              </a:xfrm>
              <a:custGeom>
                <a:avLst/>
                <a:gdLst/>
                <a:ahLst/>
                <a:cxnLst/>
                <a:rect l="l" t="t" r="r" b="b"/>
                <a:pathLst>
                  <a:path w="29550" h="2557" extrusionOk="0">
                    <a:moveTo>
                      <a:pt x="29274" y="0"/>
                    </a:moveTo>
                    <a:lnTo>
                      <a:pt x="0" y="2381"/>
                    </a:lnTo>
                    <a:lnTo>
                      <a:pt x="29549" y="2557"/>
                    </a:lnTo>
                    <a:lnTo>
                      <a:pt x="29274" y="0"/>
                    </a:lnTo>
                    <a:close/>
                  </a:path>
                </a:pathLst>
              </a:custGeom>
              <a:solidFill>
                <a:srgbClr val="B3E5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738;p32">
                <a:extLst>
                  <a:ext uri="{FF2B5EF4-FFF2-40B4-BE49-F238E27FC236}">
                    <a16:creationId xmlns:a16="http://schemas.microsoft.com/office/drawing/2014/main" id="{F74FBCC6-B802-379E-A9E4-06C07FAE08AC}"/>
                  </a:ext>
                </a:extLst>
              </p:cNvPr>
              <p:cNvSpPr/>
              <p:nvPr/>
            </p:nvSpPr>
            <p:spPr>
              <a:xfrm>
                <a:off x="3388418" y="1184037"/>
                <a:ext cx="316920" cy="117155"/>
              </a:xfrm>
              <a:custGeom>
                <a:avLst/>
                <a:gdLst/>
                <a:ahLst/>
                <a:cxnLst/>
                <a:rect l="l" t="t" r="r" b="b"/>
                <a:pathLst>
                  <a:path w="14037" h="5189" extrusionOk="0">
                    <a:moveTo>
                      <a:pt x="703" y="0"/>
                    </a:moveTo>
                    <a:lnTo>
                      <a:pt x="803" y="577"/>
                    </a:lnTo>
                    <a:lnTo>
                      <a:pt x="252" y="777"/>
                    </a:lnTo>
                    <a:lnTo>
                      <a:pt x="1179" y="1604"/>
                    </a:lnTo>
                    <a:lnTo>
                      <a:pt x="502" y="1930"/>
                    </a:lnTo>
                    <a:lnTo>
                      <a:pt x="126" y="2081"/>
                    </a:lnTo>
                    <a:lnTo>
                      <a:pt x="828" y="2858"/>
                    </a:lnTo>
                    <a:lnTo>
                      <a:pt x="1" y="3309"/>
                    </a:lnTo>
                    <a:lnTo>
                      <a:pt x="302" y="3835"/>
                    </a:lnTo>
                    <a:lnTo>
                      <a:pt x="13409" y="5188"/>
                    </a:lnTo>
                    <a:lnTo>
                      <a:pt x="12833" y="4787"/>
                    </a:lnTo>
                    <a:lnTo>
                      <a:pt x="13485" y="4537"/>
                    </a:lnTo>
                    <a:lnTo>
                      <a:pt x="12507" y="3760"/>
                    </a:lnTo>
                    <a:lnTo>
                      <a:pt x="14036" y="3334"/>
                    </a:lnTo>
                    <a:lnTo>
                      <a:pt x="13184" y="2406"/>
                    </a:lnTo>
                    <a:lnTo>
                      <a:pt x="13911" y="2156"/>
                    </a:lnTo>
                    <a:lnTo>
                      <a:pt x="13234" y="1304"/>
                    </a:lnTo>
                    <a:lnTo>
                      <a:pt x="703" y="0"/>
                    </a:lnTo>
                    <a:close/>
                  </a:path>
                </a:pathLst>
              </a:custGeom>
              <a:solidFill>
                <a:srgbClr val="FFFFF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6" name="Google Shape;1740;p32">
              <a:extLst>
                <a:ext uri="{FF2B5EF4-FFF2-40B4-BE49-F238E27FC236}">
                  <a16:creationId xmlns:a16="http://schemas.microsoft.com/office/drawing/2014/main" id="{BD39F76A-F686-B84B-0030-1B42B8E7A674}"/>
                </a:ext>
              </a:extLst>
            </p:cNvPr>
            <p:cNvSpPr txBox="1"/>
            <p:nvPr/>
          </p:nvSpPr>
          <p:spPr>
            <a:xfrm>
              <a:off x="2388958" y="1730200"/>
              <a:ext cx="1220700" cy="753765"/>
            </a:xfrm>
            <a:prstGeom prst="rect">
              <a:avLst/>
            </a:prstGeom>
            <a:noFill/>
            <a:ln>
              <a:noFill/>
            </a:ln>
          </p:spPr>
          <p:txBody>
            <a:bodyPr spcFirstLastPara="1" wrap="square" lIns="91425" tIns="91425" rIns="91425" bIns="91425" anchor="ctr" anchorCtr="0">
              <a:noAutofit/>
            </a:bodyPr>
            <a:lstStyle/>
            <a:p>
              <a:pPr algn="ctr">
                <a:buClr>
                  <a:srgbClr val="000000"/>
                </a:buClr>
                <a:defRPr/>
              </a:pP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Pisahkan</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a:t>
              </a: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sampah</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yang </a:t>
              </a: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dapat</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di </a:t>
              </a:r>
              <a:r>
                <a:rPr kumimoji="0" lang="en-ID" sz="1400" b="1" i="0" u="none" strike="noStrike" kern="0" cap="none" spc="0" normalizeH="0" baseline="0" noProof="0" dirty="0">
                  <a:ln>
                    <a:noFill/>
                  </a:ln>
                  <a:solidFill>
                    <a:srgbClr val="000000"/>
                  </a:solidFill>
                  <a:effectLst/>
                  <a:uLnTx/>
                  <a:uFillTx/>
                  <a:latin typeface="Roboto"/>
                  <a:ea typeface="Roboto"/>
                  <a:cs typeface="Roboto"/>
                  <a:sym typeface="Roboto"/>
                </a:rPr>
                <a:t>Recycle</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a:t>
              </a: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sesuai</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a:t>
              </a: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jenis</a:t>
              </a:r>
              <a:r>
                <a:rPr lang="en-ID" sz="1400" kern="0" dirty="0" err="1">
                  <a:solidFill>
                    <a:srgbClr val="000000"/>
                  </a:solidFill>
                  <a:latin typeface="Roboto"/>
                  <a:ea typeface="Roboto"/>
                  <a:cs typeface="Roboto"/>
                  <a:sym typeface="Roboto"/>
                </a:rPr>
                <a:t>nya</a:t>
              </a:r>
              <a:r>
                <a:rPr lang="en-ID" sz="1400" kern="0" dirty="0">
                  <a:solidFill>
                    <a:srgbClr val="000000"/>
                  </a:solidFill>
                  <a:latin typeface="Roboto"/>
                  <a:ea typeface="Roboto"/>
                  <a:cs typeface="Roboto"/>
                  <a:sym typeface="Roboto"/>
                </a:rPr>
                <a:t>!</a:t>
              </a:r>
              <a:endPar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endParaRPr>
            </a:p>
          </p:txBody>
        </p:sp>
      </p:grpSp>
      <p:grpSp>
        <p:nvGrpSpPr>
          <p:cNvPr id="122" name="Google Shape;1742;p32">
            <a:extLst>
              <a:ext uri="{FF2B5EF4-FFF2-40B4-BE49-F238E27FC236}">
                <a16:creationId xmlns:a16="http://schemas.microsoft.com/office/drawing/2014/main" id="{8A4748BA-DDEC-034E-9063-1E394FBEC546}"/>
              </a:ext>
            </a:extLst>
          </p:cNvPr>
          <p:cNvGrpSpPr/>
          <p:nvPr/>
        </p:nvGrpSpPr>
        <p:grpSpPr>
          <a:xfrm rot="597793">
            <a:off x="9969773" y="1378712"/>
            <a:ext cx="1741630" cy="1678014"/>
            <a:chOff x="2377729" y="2929458"/>
            <a:chExt cx="1253967" cy="1301972"/>
          </a:xfrm>
        </p:grpSpPr>
        <p:grpSp>
          <p:nvGrpSpPr>
            <p:cNvPr id="123" name="Google Shape;1743;p32">
              <a:extLst>
                <a:ext uri="{FF2B5EF4-FFF2-40B4-BE49-F238E27FC236}">
                  <a16:creationId xmlns:a16="http://schemas.microsoft.com/office/drawing/2014/main" id="{2B1678D3-F848-B6C0-AC95-2D375BC6C683}"/>
                </a:ext>
              </a:extLst>
            </p:cNvPr>
            <p:cNvGrpSpPr/>
            <p:nvPr/>
          </p:nvGrpSpPr>
          <p:grpSpPr>
            <a:xfrm>
              <a:off x="2377729" y="2929458"/>
              <a:ext cx="1233849" cy="1301972"/>
              <a:chOff x="3102677" y="2140894"/>
              <a:chExt cx="871424" cy="919536"/>
            </a:xfrm>
          </p:grpSpPr>
          <p:sp>
            <p:nvSpPr>
              <p:cNvPr id="127" name="Google Shape;1744;p32">
                <a:extLst>
                  <a:ext uri="{FF2B5EF4-FFF2-40B4-BE49-F238E27FC236}">
                    <a16:creationId xmlns:a16="http://schemas.microsoft.com/office/drawing/2014/main" id="{C655F6C1-7AB4-013F-7E3C-BA7F4FA6F535}"/>
                  </a:ext>
                </a:extLst>
              </p:cNvPr>
              <p:cNvSpPr/>
              <p:nvPr/>
            </p:nvSpPr>
            <p:spPr>
              <a:xfrm>
                <a:off x="3102677" y="2207656"/>
                <a:ext cx="852752" cy="852775"/>
              </a:xfrm>
              <a:custGeom>
                <a:avLst/>
                <a:gdLst/>
                <a:ahLst/>
                <a:cxnLst/>
                <a:rect l="l" t="t" r="r" b="b"/>
                <a:pathLst>
                  <a:path w="37770" h="37771" extrusionOk="0">
                    <a:moveTo>
                      <a:pt x="0" y="1"/>
                    </a:moveTo>
                    <a:lnTo>
                      <a:pt x="0" y="37771"/>
                    </a:lnTo>
                    <a:lnTo>
                      <a:pt x="37770" y="37771"/>
                    </a:lnTo>
                    <a:lnTo>
                      <a:pt x="37770" y="1"/>
                    </a:lnTo>
                    <a:close/>
                  </a:path>
                </a:pathLst>
              </a:custGeom>
              <a:solidFill>
                <a:srgbClr val="C99A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745;p32">
                <a:extLst>
                  <a:ext uri="{FF2B5EF4-FFF2-40B4-BE49-F238E27FC236}">
                    <a16:creationId xmlns:a16="http://schemas.microsoft.com/office/drawing/2014/main" id="{155BEA2A-64A5-11E4-84F1-B31E55DFB999}"/>
                  </a:ext>
                </a:extLst>
              </p:cNvPr>
              <p:cNvSpPr/>
              <p:nvPr/>
            </p:nvSpPr>
            <p:spPr>
              <a:xfrm>
                <a:off x="3121349" y="2188420"/>
                <a:ext cx="852752" cy="853339"/>
              </a:xfrm>
              <a:custGeom>
                <a:avLst/>
                <a:gdLst/>
                <a:ahLst/>
                <a:cxnLst/>
                <a:rect l="l" t="t" r="r" b="b"/>
                <a:pathLst>
                  <a:path w="37770" h="37796" extrusionOk="0">
                    <a:moveTo>
                      <a:pt x="0" y="1"/>
                    </a:moveTo>
                    <a:lnTo>
                      <a:pt x="0" y="37796"/>
                    </a:lnTo>
                    <a:lnTo>
                      <a:pt x="37770" y="37796"/>
                    </a:lnTo>
                    <a:lnTo>
                      <a:pt x="37770" y="1"/>
                    </a:lnTo>
                    <a:close/>
                  </a:path>
                </a:pathLst>
              </a:custGeom>
              <a:solidFill>
                <a:srgbClr val="F9A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746;p32">
                <a:extLst>
                  <a:ext uri="{FF2B5EF4-FFF2-40B4-BE49-F238E27FC236}">
                    <a16:creationId xmlns:a16="http://schemas.microsoft.com/office/drawing/2014/main" id="{DCCC1964-BBCB-E4B8-A1A8-93A6156675CA}"/>
                  </a:ext>
                </a:extLst>
              </p:cNvPr>
              <p:cNvSpPr/>
              <p:nvPr/>
            </p:nvSpPr>
            <p:spPr>
              <a:xfrm>
                <a:off x="3396343" y="2140894"/>
                <a:ext cx="315204" cy="86607"/>
              </a:xfrm>
              <a:custGeom>
                <a:avLst/>
                <a:gdLst/>
                <a:ahLst/>
                <a:cxnLst/>
                <a:rect l="l" t="t" r="r" b="b"/>
                <a:pathLst>
                  <a:path w="13961" h="3836" extrusionOk="0">
                    <a:moveTo>
                      <a:pt x="352" y="1"/>
                    </a:moveTo>
                    <a:lnTo>
                      <a:pt x="527" y="552"/>
                    </a:lnTo>
                    <a:lnTo>
                      <a:pt x="1" y="803"/>
                    </a:lnTo>
                    <a:lnTo>
                      <a:pt x="978" y="1554"/>
                    </a:lnTo>
                    <a:lnTo>
                      <a:pt x="352" y="1930"/>
                    </a:lnTo>
                    <a:lnTo>
                      <a:pt x="1" y="2131"/>
                    </a:lnTo>
                    <a:lnTo>
                      <a:pt x="778" y="2833"/>
                    </a:lnTo>
                    <a:lnTo>
                      <a:pt x="1" y="3334"/>
                    </a:lnTo>
                    <a:lnTo>
                      <a:pt x="352" y="3835"/>
                    </a:lnTo>
                    <a:lnTo>
                      <a:pt x="13535" y="3835"/>
                    </a:lnTo>
                    <a:lnTo>
                      <a:pt x="12933" y="3509"/>
                    </a:lnTo>
                    <a:lnTo>
                      <a:pt x="13535" y="3184"/>
                    </a:lnTo>
                    <a:lnTo>
                      <a:pt x="12482" y="2507"/>
                    </a:lnTo>
                    <a:lnTo>
                      <a:pt x="13961" y="1930"/>
                    </a:lnTo>
                    <a:lnTo>
                      <a:pt x="13008" y="1078"/>
                    </a:lnTo>
                    <a:lnTo>
                      <a:pt x="13710" y="752"/>
                    </a:lnTo>
                    <a:lnTo>
                      <a:pt x="12958" y="1"/>
                    </a:lnTo>
                    <a:close/>
                  </a:path>
                </a:pathLst>
              </a:custGeom>
              <a:solidFill>
                <a:srgbClr val="FFFFF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5" name="Google Shape;1748;p32">
              <a:extLst>
                <a:ext uri="{FF2B5EF4-FFF2-40B4-BE49-F238E27FC236}">
                  <a16:creationId xmlns:a16="http://schemas.microsoft.com/office/drawing/2014/main" id="{204C2B76-B901-7DC0-C943-BD40B630C46C}"/>
                </a:ext>
              </a:extLst>
            </p:cNvPr>
            <p:cNvSpPr txBox="1"/>
            <p:nvPr/>
          </p:nvSpPr>
          <p:spPr>
            <a:xfrm>
              <a:off x="2410996" y="3222305"/>
              <a:ext cx="1220700" cy="896312"/>
            </a:xfrm>
            <a:prstGeom prst="rect">
              <a:avLst/>
            </a:prstGeom>
            <a:noFill/>
            <a:ln>
              <a:noFill/>
            </a:ln>
          </p:spPr>
          <p:txBody>
            <a:bodyPr spcFirstLastPara="1" wrap="square" lIns="91425" tIns="91425" rIns="91425" bIns="91425" anchor="ctr" anchorCtr="0">
              <a:noAutofit/>
            </a:bodyPr>
            <a:lstStyle/>
            <a:p>
              <a:pPr algn="ctr">
                <a:buClr>
                  <a:srgbClr val="000000"/>
                </a:buClr>
                <a:defRPr/>
              </a:pP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Pisahkan</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a:t>
              </a: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sampah</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a:t>
              </a: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umum</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a:t>
              </a: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dari</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a:t>
              </a: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sampah</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a:t>
              </a: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lainnya</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ID" sz="1400" kern="0" dirty="0">
                  <a:solidFill>
                    <a:srgbClr val="000000"/>
                  </a:solidFill>
                  <a:latin typeface="Roboto"/>
                  <a:ea typeface="Roboto"/>
                  <a:cs typeface="Roboto"/>
                  <a:sym typeface="Roboto"/>
                </a:rPr>
                <a:t>!</a:t>
              </a:r>
              <a:endPar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endParaRPr>
            </a:p>
          </p:txBody>
        </p:sp>
      </p:grpSp>
    </p:spTree>
    <p:extLst>
      <p:ext uri="{BB962C8B-B14F-4D97-AF65-F5344CB8AC3E}">
        <p14:creationId xmlns:p14="http://schemas.microsoft.com/office/powerpoint/2010/main" val="146880682"/>
      </p:ext>
    </p:extLst>
  </p:cSld>
  <p:clrMapOvr>
    <a:masterClrMapping/>
  </p:clrMapOvr>
</p:sld>
</file>

<file path=ppt/theme/theme1.xml><?xml version="1.0" encoding="utf-8"?>
<a:theme xmlns:a="http://schemas.openxmlformats.org/drawingml/2006/main" name="3_DividendVTI">
  <a:themeElements>
    <a:clrScheme name="V2025_1">
      <a:dk1>
        <a:sysClr val="windowText" lastClr="000000"/>
      </a:dk1>
      <a:lt1>
        <a:sysClr val="window" lastClr="FFFFFF"/>
      </a:lt1>
      <a:dk2>
        <a:srgbClr val="3F3F3F"/>
      </a:dk2>
      <a:lt2>
        <a:srgbClr val="D8D8D8"/>
      </a:lt2>
      <a:accent1>
        <a:srgbClr val="262626"/>
      </a:accent1>
      <a:accent2>
        <a:srgbClr val="FFC000"/>
      </a:accent2>
      <a:accent3>
        <a:srgbClr val="034A90"/>
      </a:accent3>
      <a:accent4>
        <a:srgbClr val="FF3300"/>
      </a:accent4>
      <a:accent5>
        <a:srgbClr val="954F72"/>
      </a:accent5>
      <a:accent6>
        <a:srgbClr val="00B050"/>
      </a:accent6>
      <a:hlink>
        <a:srgbClr val="0563C1"/>
      </a:hlink>
      <a:folHlink>
        <a:srgbClr val="954F72"/>
      </a:folHlink>
    </a:clrScheme>
    <a:fontScheme name="Trakindo 2019">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8C5B3E7AAD64464893C8EA112A4A0245" ma:contentTypeVersion="19" ma:contentTypeDescription="Create a new document." ma:contentTypeScope="" ma:versionID="f0b6a31413599431264bc529f0d70fbe">
  <xsd:schema xmlns:xsd="http://www.w3.org/2001/XMLSchema" xmlns:xs="http://www.w3.org/2001/XMLSchema" xmlns:p="http://schemas.microsoft.com/office/2006/metadata/properties" xmlns:ns2="a834bd3c-c1b2-4e1a-ae5b-24059a9457b3" xmlns:ns3="7a9fd858-01c7-467a-bf89-1c153ad60811" xmlns:ns4="http://schemas.microsoft.com/sharepoint/v4" targetNamespace="http://schemas.microsoft.com/office/2006/metadata/properties" ma:root="true" ma:fieldsID="cce982fbb4cc46beaec5db43e82de503" ns2:_="" ns3:_="" ns4:_="">
    <xsd:import namespace="a834bd3c-c1b2-4e1a-ae5b-24059a9457b3"/>
    <xsd:import namespace="7a9fd858-01c7-467a-bf89-1c153ad60811"/>
    <xsd:import namespace="http://schemas.microsoft.com/sharepoint/v4"/>
    <xsd:element name="properties">
      <xsd:complexType>
        <xsd:sequence>
          <xsd:element name="documentManagement">
            <xsd:complexType>
              <xsd:all>
                <xsd:element ref="ns2:TaxCatchAll" minOccurs="0"/>
                <xsd:element ref="ns2:l220810a40944ffb849401486a080193" minOccurs="0"/>
                <xsd:element ref="ns3:Log" minOccurs="0"/>
                <xsd:element ref="ns3:urutan" minOccurs="0"/>
                <xsd:element ref="ns2:_dlc_DocId" minOccurs="0"/>
                <xsd:element ref="ns2:_dlc_DocIdUrl" minOccurs="0"/>
                <xsd:element ref="ns2:_dlc_DocIdPersistId" minOccurs="0"/>
                <xsd:element ref="ns3:Reference_x0020_Document" minOccurs="0"/>
                <xsd:element ref="ns4:IconOverlay" minOccurs="0"/>
                <xsd:element ref="ns3:Document_x0020_Number" minOccurs="0"/>
                <xsd:element ref="ns3:Efective_x0020_Date" minOccurs="0"/>
                <xsd:element ref="ns3:Document_x0020_Description" minOccurs="0"/>
                <xsd:element ref="ns3:Doc_x0020_Distributions_x0020_Status" minOccurs="0"/>
                <xsd:element ref="ns3:Reference_x0020_Document_x0020_Name" minOccurs="0"/>
                <xsd:element ref="ns3:Link_x0020_Reference_x0020_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34bd3c-c1b2-4e1a-ae5b-24059a9457b3"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a3f4969b-f686-4bc7-953b-62e3c70951d5}" ma:internalName="TaxCatchAll" ma:showField="CatchAllData" ma:web="a834bd3c-c1b2-4e1a-ae5b-24059a9457b3">
      <xsd:complexType>
        <xsd:complexContent>
          <xsd:extension base="dms:MultiChoiceLookup">
            <xsd:sequence>
              <xsd:element name="Value" type="dms:Lookup" maxOccurs="unbounded" minOccurs="0" nillable="true"/>
            </xsd:sequence>
          </xsd:extension>
        </xsd:complexContent>
      </xsd:complexType>
    </xsd:element>
    <xsd:element name="l220810a40944ffb849401486a080193" ma:index="11" nillable="true" ma:taxonomy="true" ma:internalName="l220810a40944ffb849401486a080193" ma:taxonomyFieldName="Area" ma:displayName="Area" ma:default="" ma:fieldId="{5220810a-4094-4ffb-8494-01486a080193}" ma:taxonomyMulti="true" ma:sspId="323aa523-ba5f-46b9-98fc-3f4ddafdf43d" ma:termSetId="4dfbfb44-c81c-4f1c-ba93-1c9ff8c1ceaf" ma:anchorId="00000000-0000-0000-0000-000000000000" ma:open="false" ma:isKeyword="false">
      <xsd:complexType>
        <xsd:sequence>
          <xsd:element ref="pc:Terms" minOccurs="0" maxOccurs="1"/>
        </xsd:sequence>
      </xsd:complexType>
    </xsd:element>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a9fd858-01c7-467a-bf89-1c153ad60811" elementFormDefault="qualified">
    <xsd:import namespace="http://schemas.microsoft.com/office/2006/documentManagement/types"/>
    <xsd:import namespace="http://schemas.microsoft.com/office/infopath/2007/PartnerControls"/>
    <xsd:element name="Log" ma:index="12" nillable="true" ma:displayName="Log" ma:internalName="Log">
      <xsd:simpleType>
        <xsd:restriction base="dms:Text">
          <xsd:maxLength value="255"/>
        </xsd:restriction>
      </xsd:simpleType>
    </xsd:element>
    <xsd:element name="urutan" ma:index="13" nillable="true" ma:displayName="Urutan" ma:description="buat bikin urutan" ma:internalName="urutan" ma:percentage="FALSE">
      <xsd:simpleType>
        <xsd:restriction base="dms:Number"/>
      </xsd:simpleType>
    </xsd:element>
    <xsd:element name="Reference_x0020_Document" ma:index="17" nillable="true" ma:displayName="Reference Document" ma:description="Mohon kolom ini dikosongkan" ma:internalName="Reference_x0020_Document">
      <xsd:simpleType>
        <xsd:restriction base="dms:Note"/>
      </xsd:simpleType>
    </xsd:element>
    <xsd:element name="Document_x0020_Number" ma:index="19" nillable="true" ma:displayName="Document Number" ma:internalName="Document_x0020_Number">
      <xsd:simpleType>
        <xsd:restriction base="dms:Text">
          <xsd:maxLength value="255"/>
        </xsd:restriction>
      </xsd:simpleType>
    </xsd:element>
    <xsd:element name="Efective_x0020_Date" ma:index="20" nillable="true" ma:displayName="Efective Date" ma:format="DateOnly" ma:internalName="Efective_x0020_Date">
      <xsd:simpleType>
        <xsd:restriction base="dms:DateTime"/>
      </xsd:simpleType>
    </xsd:element>
    <xsd:element name="Document_x0020_Description" ma:index="21" nillable="true" ma:displayName="Document Description" ma:internalName="Document_x0020_Description">
      <xsd:simpleType>
        <xsd:restriction base="dms:Note"/>
      </xsd:simpleType>
    </xsd:element>
    <xsd:element name="Doc_x0020_Distributions_x0020_Status" ma:index="22" nillable="true" ma:displayName="Doc Distributions Status" ma:list="{9a367815-ce02-4935-916d-89c2c0ea2140}" ma:internalName="Doc_x0020_Distributions_x0020_Status" ma:showField="Title">
      <xsd:simpleType>
        <xsd:restriction base="dms:Lookup"/>
      </xsd:simpleType>
    </xsd:element>
    <xsd:element name="Reference_x0020_Document_x0020_Name" ma:index="23" nillable="true" ma:displayName="Reference Document Name" ma:internalName="Reference_x0020_Document_x0020_Name">
      <xsd:simpleType>
        <xsd:restriction base="dms:Text">
          <xsd:maxLength value="255"/>
        </xsd:restriction>
      </xsd:simpleType>
    </xsd:element>
    <xsd:element name="Link_x0020_Reference_x0020_Document" ma:index="24" nillable="true" ma:displayName="Link Reference Document" ma:internalName="Link_x0020_Reference_x0020_Document">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ocument_x0020_Description xmlns="7a9fd858-01c7-467a-bf89-1c153ad60811" xsi:nil="true"/>
    <urutan xmlns="7a9fd858-01c7-467a-bf89-1c153ad60811" xsi:nil="true"/>
    <IconOverlay xmlns="http://schemas.microsoft.com/sharepoint/v4" xsi:nil="true"/>
    <Doc_x0020_Distributions_x0020_Status xmlns="7a9fd858-01c7-467a-bf89-1c153ad60811" xsi:nil="true"/>
    <Reference_x0020_Document_x0020_Name xmlns="7a9fd858-01c7-467a-bf89-1c153ad60811" xsi:nil="true"/>
    <Document_x0020_Number xmlns="7a9fd858-01c7-467a-bf89-1c153ad60811" xsi:nil="true"/>
    <l220810a40944ffb849401486a080193 xmlns="a834bd3c-c1b2-4e1a-ae5b-24059a9457b3">
      <Terms xmlns="http://schemas.microsoft.com/office/infopath/2007/PartnerControls"/>
    </l220810a40944ffb849401486a080193>
    <Reference_x0020_Document xmlns="7a9fd858-01c7-467a-bf89-1c153ad60811" xsi:nil="true"/>
    <TaxCatchAll xmlns="a834bd3c-c1b2-4e1a-ae5b-24059a9457b3"/>
    <Efective_x0020_Date xmlns="7a9fd858-01c7-467a-bf89-1c153ad60811" xsi:nil="true"/>
    <Log xmlns="7a9fd858-01c7-467a-bf89-1c153ad60811" xsi:nil="true"/>
    <Link_x0020_Reference_x0020_Document xmlns="7a9fd858-01c7-467a-bf89-1c153ad60811" xsi:nil="true"/>
    <_dlc_DocId xmlns="a834bd3c-c1b2-4e1a-ae5b-24059a9457b3">TEUHJXYQTMNJ-5-479108</_dlc_DocId>
    <_dlc_DocIdUrl xmlns="a834bd3c-c1b2-4e1a-ae5b-24059a9457b3">
      <Url>http://portal.trakindo.co.id/_layouts/15/DocIdRedir.aspx?ID=TEUHJXYQTMNJ-5-479108</Url>
      <Description>TEUHJXYQTMNJ-5-479108</Description>
    </_dlc_DocIdUrl>
  </documentManagement>
</p:properties>
</file>

<file path=customXml/itemProps1.xml><?xml version="1.0" encoding="utf-8"?>
<ds:datastoreItem xmlns:ds="http://schemas.openxmlformats.org/officeDocument/2006/customXml" ds:itemID="{75CDD807-67E5-40DC-8007-07DF01C541E7}">
  <ds:schemaRefs>
    <ds:schemaRef ds:uri="http://schemas.microsoft.com/sharepoint/events"/>
  </ds:schemaRefs>
</ds:datastoreItem>
</file>

<file path=customXml/itemProps2.xml><?xml version="1.0" encoding="utf-8"?>
<ds:datastoreItem xmlns:ds="http://schemas.openxmlformats.org/officeDocument/2006/customXml" ds:itemID="{D5B1EF0F-3FCF-4FA8-AA1A-9541D2E7C4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34bd3c-c1b2-4e1a-ae5b-24059a9457b3"/>
    <ds:schemaRef ds:uri="7a9fd858-01c7-467a-bf89-1c153ad60811"/>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4.xml><?xml version="1.0" encoding="utf-8"?>
<ds:datastoreItem xmlns:ds="http://schemas.openxmlformats.org/officeDocument/2006/customXml" ds:itemID="{8D289AE2-D2AE-49D1-AFAC-3A79F6794255}">
  <ds:schemaRefs>
    <ds:schemaRef ds:uri="7a9fd858-01c7-467a-bf89-1c153ad60811"/>
    <ds:schemaRef ds:uri="http://schemas.microsoft.com/office/2006/metadata/properties"/>
    <ds:schemaRef ds:uri="http://purl.org/dc/elements/1.1/"/>
    <ds:schemaRef ds:uri="http://schemas.microsoft.com/sharepoint/v4"/>
    <ds:schemaRef ds:uri="http://schemas.openxmlformats.org/package/2006/metadata/core-properties"/>
    <ds:schemaRef ds:uri="http://purl.org/dc/terms/"/>
    <ds:schemaRef ds:uri="http://schemas.microsoft.com/office/infopath/2007/PartnerControls"/>
    <ds:schemaRef ds:uri="a834bd3c-c1b2-4e1a-ae5b-24059a9457b3"/>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{E2E3F46A-F904-4BD7-8B6A-703CB79D76AD}tf33552983_win32</Template>
  <TotalTime>3203</TotalTime>
  <Words>996</Words>
  <Application>Microsoft Office PowerPoint</Application>
  <PresentationFormat>Widescreen</PresentationFormat>
  <Paragraphs>139</Paragraphs>
  <Slides>12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Arial Narrow</vt:lpstr>
      <vt:lpstr>Calibri</vt:lpstr>
      <vt:lpstr>Fira Sans Extra Condensed SemiBold</vt:lpstr>
      <vt:lpstr>Google Sans</vt:lpstr>
      <vt:lpstr>Roboto</vt:lpstr>
      <vt:lpstr>Symbol</vt:lpstr>
      <vt:lpstr>Wingdings</vt:lpstr>
      <vt:lpstr>Wingdings 2</vt:lpstr>
      <vt:lpstr>3_DividendVTI</vt:lpstr>
      <vt:lpstr>Trakindo Volunteer Menjaga (TVM) - Bumi  World Clean Up Day  2023</vt:lpstr>
      <vt:lpstr>PowerPoint Presentation</vt:lpstr>
      <vt:lpstr>“The world is changed by your example, not by your opinion.” is the 2023 inspiring motto of the largest civic action against waste, World Cleanup Day. Since 2018, cleanups were organized in 180 countries involving 50 million people!</vt:lpstr>
      <vt:lpstr>PowerPoint Presentation</vt:lpstr>
      <vt:lpstr>PowerPoint Presentation</vt:lpstr>
      <vt:lpstr>PowerPoint Presentation</vt:lpstr>
      <vt:lpstr>PowerPoint Presentation</vt:lpstr>
      <vt:lpstr>Panduan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Inez Marcheani;dinda.a.amalia@trakindo.co.id</dc:creator>
  <cp:lastModifiedBy>Dhisa Merlany Aipassa</cp:lastModifiedBy>
  <cp:revision>57</cp:revision>
  <dcterms:created xsi:type="dcterms:W3CDTF">2020-12-13T05:03:00Z</dcterms:created>
  <dcterms:modified xsi:type="dcterms:W3CDTF">2023-09-20T02:36:03Z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0x0101008C5B3E7AAD64464893C8EA112A4A0245</vt:lpwstr>
  </property>
  <property fmtid="{D5CDD505-2E9C-101B-9397-08002B2CF9AE}" pid="3" name="_dlc_DocIdItemGuid">
    <vt:lpwstr>e4cc804e-1621-4000-bebf-3f5fc668dec9</vt:lpwstr>
  </property>
</Properties>
</file>