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</p:sldMasterIdLst>
  <p:notesMasterIdLst>
    <p:notesMasterId r:id="rId10"/>
  </p:notesMasterIdLst>
  <p:sldIdLst>
    <p:sldId id="261" r:id="rId6"/>
    <p:sldId id="269" r:id="rId7"/>
    <p:sldId id="272" r:id="rId8"/>
    <p:sldId id="268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61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CFCBE1-E49D-6A4A-A98A-CCE40080A76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r>
              <a:rPr lang="en-ID" sz="1300" b="1" dirty="0"/>
              <a:t>Confidentiality Status*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rgbClr val="FF0000"/>
                </a:solidFill>
              </a:rPr>
              <a:t>Red</a:t>
            </a:r>
            <a:r>
              <a:rPr lang="en-ID" sz="1300" dirty="0"/>
              <a:t>: </a:t>
            </a:r>
            <a:r>
              <a:rPr lang="en-ID" sz="1300" dirty="0" err="1"/>
              <a:t>Dokumen</a:t>
            </a:r>
            <a:r>
              <a:rPr lang="en-ID" sz="1300" dirty="0"/>
              <a:t> </a:t>
            </a:r>
            <a:r>
              <a:rPr lang="en-ID" sz="1300" dirty="0" err="1"/>
              <a:t>rahasia</a:t>
            </a:r>
            <a:r>
              <a:rPr lang="en-ID" sz="1300" dirty="0"/>
              <a:t>. </a:t>
            </a:r>
            <a:r>
              <a:rPr lang="en-ID" sz="1300" dirty="0" err="1"/>
              <a:t>Distribusi</a:t>
            </a:r>
            <a:r>
              <a:rPr lang="en-ID" sz="1300" dirty="0"/>
              <a:t> </a:t>
            </a:r>
            <a:r>
              <a:rPr lang="en-ID" sz="1300" dirty="0" err="1"/>
              <a:t>hanya</a:t>
            </a:r>
            <a:r>
              <a:rPr lang="en-ID" sz="1300" dirty="0"/>
              <a:t> </a:t>
            </a:r>
            <a:r>
              <a:rPr lang="en-ID" sz="1300" dirty="0" err="1"/>
              <a:t>ke</a:t>
            </a:r>
            <a:r>
              <a:rPr lang="en-ID" sz="1300" dirty="0"/>
              <a:t> </a:t>
            </a:r>
            <a:r>
              <a:rPr lang="en-ID" sz="1300" dirty="0" err="1"/>
              <a:t>pihak</a:t>
            </a:r>
            <a:r>
              <a:rPr lang="en-ID" sz="1300" dirty="0"/>
              <a:t> yang </a:t>
            </a:r>
            <a:r>
              <a:rPr lang="en-ID" sz="1300" dirty="0" err="1"/>
              <a:t>berwenang</a:t>
            </a:r>
            <a:endParaRPr lang="en-ID" sz="1300" dirty="0"/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ID" sz="1300" b="1" dirty="0"/>
              <a:t>Yellow</a:t>
            </a:r>
            <a:r>
              <a:rPr lang="en-ID" sz="1300" dirty="0"/>
              <a:t>: </a:t>
            </a:r>
            <a:r>
              <a:rPr lang="en-ID" sz="1300" dirty="0" err="1"/>
              <a:t>Distribusi</a:t>
            </a:r>
            <a:r>
              <a:rPr lang="en-ID" sz="1300" dirty="0"/>
              <a:t> internal di </a:t>
            </a:r>
            <a:r>
              <a:rPr lang="en-ID" sz="1300" dirty="0" err="1"/>
              <a:t>lingkup</a:t>
            </a:r>
            <a:r>
              <a:rPr lang="en-ID" sz="1300" dirty="0"/>
              <a:t> unit </a:t>
            </a:r>
            <a:r>
              <a:rPr lang="en-ID" sz="1300" dirty="0" err="1"/>
              <a:t>fungsional</a:t>
            </a:r>
            <a:r>
              <a:rPr lang="en-ID" sz="1300" dirty="0"/>
              <a:t> </a:t>
            </a:r>
            <a:r>
              <a:rPr lang="en-ID" sz="1300" dirty="0" err="1"/>
              <a:t>atau</a:t>
            </a:r>
            <a:r>
              <a:rPr lang="en-ID" sz="1300" dirty="0"/>
              <a:t> unit </a:t>
            </a:r>
            <a:r>
              <a:rPr lang="en-ID" sz="1300" dirty="0" err="1"/>
              <a:t>bisnis</a:t>
            </a:r>
            <a:endParaRPr lang="en-ID" sz="1300" dirty="0"/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ID" sz="1300" b="1" dirty="0"/>
              <a:t>Green</a:t>
            </a:r>
            <a:r>
              <a:rPr lang="en-ID" sz="1300" dirty="0"/>
              <a:t>: </a:t>
            </a:r>
            <a:r>
              <a:rPr lang="en-ID" sz="1300" dirty="0" err="1"/>
              <a:t>Distribusi</a:t>
            </a:r>
            <a:r>
              <a:rPr lang="en-ID" sz="1300" dirty="0"/>
              <a:t> internal di </a:t>
            </a:r>
            <a:r>
              <a:rPr lang="en-ID" sz="1300" dirty="0" err="1"/>
              <a:t>dalam</a:t>
            </a:r>
            <a:r>
              <a:rPr lang="en-ID" sz="1300" dirty="0"/>
              <a:t> </a:t>
            </a:r>
            <a:r>
              <a:rPr lang="en-ID" sz="1300" dirty="0" err="1"/>
              <a:t>lingkup</a:t>
            </a:r>
            <a:r>
              <a:rPr lang="en-ID" sz="1300" dirty="0"/>
              <a:t> </a:t>
            </a:r>
            <a:r>
              <a:rPr lang="en-ID" sz="1300" dirty="0" err="1"/>
              <a:t>perusahaan</a:t>
            </a:r>
            <a:endParaRPr lang="en-ID" sz="1300" dirty="0"/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ID" sz="1300" b="1" dirty="0"/>
              <a:t>Non-confidential</a:t>
            </a:r>
            <a:r>
              <a:rPr lang="en-ID" sz="1300" dirty="0"/>
              <a:t>: </a:t>
            </a:r>
            <a:r>
              <a:rPr lang="en-ID" sz="1300" dirty="0" err="1"/>
              <a:t>Distribusi</a:t>
            </a:r>
            <a:r>
              <a:rPr lang="en-ID" sz="1300" dirty="0"/>
              <a:t> </a:t>
            </a:r>
            <a:r>
              <a:rPr lang="en-ID" sz="1300" dirty="0" err="1"/>
              <a:t>bebas</a:t>
            </a:r>
            <a:r>
              <a:rPr lang="en-ID" sz="1300" dirty="0"/>
              <a:t> </a:t>
            </a:r>
            <a:r>
              <a:rPr lang="en-ID" sz="1300" dirty="0" err="1"/>
              <a:t>termasuk</a:t>
            </a:r>
            <a:r>
              <a:rPr lang="en-ID" sz="1300" dirty="0"/>
              <a:t> </a:t>
            </a:r>
            <a:r>
              <a:rPr lang="en-ID" sz="1300" dirty="0" err="1"/>
              <a:t>ke</a:t>
            </a:r>
            <a:r>
              <a:rPr lang="en-ID" sz="1300" dirty="0"/>
              <a:t> </a:t>
            </a:r>
            <a:r>
              <a:rPr lang="en-ID" sz="1300" dirty="0" err="1"/>
              <a:t>eksternal</a:t>
            </a:r>
            <a:endParaRPr lang="en-ID" sz="1300" dirty="0"/>
          </a:p>
          <a:p>
            <a:pPr marL="483306" lvl="1"/>
            <a:endParaRPr lang="en-ID" sz="1300" dirty="0"/>
          </a:p>
          <a:p>
            <a:r>
              <a:rPr lang="en-ID" sz="1300" i="1" dirty="0"/>
              <a:t>*) </a:t>
            </a:r>
            <a:r>
              <a:rPr lang="en-ID" sz="1300" i="1" dirty="0" err="1"/>
              <a:t>Distribusi</a:t>
            </a:r>
            <a:r>
              <a:rPr lang="en-ID" sz="1300" i="1" dirty="0"/>
              <a:t> </a:t>
            </a:r>
            <a:r>
              <a:rPr lang="en-ID" sz="1300" i="1" dirty="0" err="1"/>
              <a:t>ke</a:t>
            </a:r>
            <a:r>
              <a:rPr lang="en-ID" sz="1300" i="1" dirty="0"/>
              <a:t> </a:t>
            </a:r>
            <a:r>
              <a:rPr lang="en-ID" sz="1300" i="1" dirty="0" err="1"/>
              <a:t>pihak</a:t>
            </a:r>
            <a:r>
              <a:rPr lang="en-ID" sz="1300" i="1" dirty="0"/>
              <a:t> lain </a:t>
            </a:r>
            <a:r>
              <a:rPr lang="en-ID" sz="1300" i="1" dirty="0" err="1"/>
              <a:t>harus</a:t>
            </a:r>
            <a:r>
              <a:rPr lang="en-ID" sz="1300" i="1" dirty="0"/>
              <a:t> </a:t>
            </a:r>
            <a:r>
              <a:rPr lang="en-ID" sz="1300" i="1" dirty="0" err="1"/>
              <a:t>dengan</a:t>
            </a:r>
            <a:r>
              <a:rPr lang="en-ID" sz="1300" i="1" dirty="0"/>
              <a:t> </a:t>
            </a:r>
            <a:r>
              <a:rPr lang="en-ID" sz="1300" i="1" dirty="0" err="1"/>
              <a:t>persetujuan</a:t>
            </a:r>
            <a:r>
              <a:rPr lang="en-ID" sz="1300" i="1" dirty="0"/>
              <a:t> </a:t>
            </a:r>
            <a:r>
              <a:rPr lang="en-ID" sz="1300" i="1" dirty="0" err="1"/>
              <a:t>pemilik</a:t>
            </a:r>
            <a:r>
              <a:rPr lang="en-ID" sz="1300" i="1" dirty="0"/>
              <a:t> </a:t>
            </a:r>
            <a:r>
              <a:rPr lang="en-ID" sz="1300" i="1" dirty="0" err="1"/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2022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98" y="2070689"/>
            <a:ext cx="5545138" cy="1475013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ORBIT MODEM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2C5B5-F4B8-4EA0-B502-88BFCF72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8200" y="3545702"/>
            <a:ext cx="5545136" cy="590321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Samarinda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C6FE1-17D1-43A0-8AC0-5C2C8BBDEBE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Samarinda, 27 November 2023</a:t>
            </a:r>
          </a:p>
          <a:p>
            <a:r>
              <a:rPr lang="en-US" sz="1600" dirty="0"/>
              <a:t>Dhika Yusnindar</a:t>
            </a:r>
          </a:p>
          <a:p>
            <a:r>
              <a:rPr lang="en-US" sz="1600" dirty="0"/>
              <a:t>HR &amp; GA, Northern Kalimantan</a:t>
            </a:r>
          </a:p>
          <a:p>
            <a:r>
              <a:rPr lang="en-US" sz="1600" dirty="0"/>
              <a:t>Confidentiality Status </a:t>
            </a:r>
            <a:r>
              <a:rPr lang="en-ID" sz="1600" b="1" dirty="0">
                <a:highlight>
                  <a:srgbClr val="00FF00"/>
                </a:highlight>
              </a:rPr>
              <a:t>Green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352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67CEEA3-7425-4667-B85E-B270C463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337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ORBIT MODEM</a:t>
            </a:r>
            <a:endParaRPr lang="en-US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5AB099-A8E1-3101-19D5-ED368ED23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847938"/>
            <a:ext cx="5194769" cy="557784"/>
          </a:xfrm>
          <a:solidFill>
            <a:schemeClr val="accent2"/>
          </a:solidFill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Orbit Star 3</a:t>
            </a:r>
            <a:endParaRPr lang="en-US" sz="2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30772-08AD-2337-C1D9-ED088D2DB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523099"/>
            <a:ext cx="5194766" cy="2934999"/>
          </a:xfrm>
        </p:spPr>
        <p:txBody>
          <a:bodyPr/>
          <a:lstStyle/>
          <a:p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10 device</a:t>
            </a:r>
          </a:p>
          <a:p>
            <a:r>
              <a:rPr lang="en-ID" dirty="0"/>
              <a:t>Harga 825k/unit</a:t>
            </a:r>
          </a:p>
          <a:p>
            <a:r>
              <a:rPr lang="en-ID" dirty="0" err="1"/>
              <a:t>Paket</a:t>
            </a:r>
            <a:r>
              <a:rPr lang="en-ID" dirty="0"/>
              <a:t> data rata-rata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95K (52GB/30 Hari)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D00489-A67D-D835-D201-19F64ABA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44" y="852349"/>
            <a:ext cx="5194770" cy="553373"/>
          </a:xfrm>
          <a:solidFill>
            <a:schemeClr val="accent2"/>
          </a:solidFill>
        </p:spPr>
        <p:txBody>
          <a:bodyPr/>
          <a:lstStyle/>
          <a:p>
            <a:r>
              <a:rPr lang="en-ID" dirty="0"/>
              <a:t>Orbit Pro H2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1A477C-0C14-609C-CD02-3EB36E11B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42" y="1527509"/>
            <a:ext cx="5194771" cy="2934999"/>
          </a:xfrm>
        </p:spPr>
        <p:txBody>
          <a:bodyPr/>
          <a:lstStyle/>
          <a:p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30 device</a:t>
            </a:r>
          </a:p>
          <a:p>
            <a:r>
              <a:rPr lang="en-ID" dirty="0"/>
              <a:t>Harga 1.350k/unit</a:t>
            </a:r>
          </a:p>
          <a:p>
            <a:r>
              <a:rPr lang="en-ID" dirty="0" err="1"/>
              <a:t>Paket</a:t>
            </a:r>
            <a:r>
              <a:rPr lang="en-ID" dirty="0"/>
              <a:t> data rata-rata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95K (52GB/30 Hari)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1831F-60A1-6F61-A720-D3F7E081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3858361"/>
            <a:ext cx="3596842" cy="20468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9256EC-6DA3-65AE-BC73-379094A1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4" y="3621016"/>
            <a:ext cx="2274301" cy="2284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EEE24-9283-4F07-368D-1C38D33CD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15" y="3858361"/>
            <a:ext cx="3937609" cy="20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1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C66027-AFF2-4609-8B40-CD7EB0B3CCF6}"/>
              </a:ext>
            </a:extLst>
          </p:cNvPr>
          <p:cNvSpPr txBox="1">
            <a:spLocks/>
          </p:cNvSpPr>
          <p:nvPr/>
        </p:nvSpPr>
        <p:spPr>
          <a:xfrm>
            <a:off x="482599" y="2821941"/>
            <a:ext cx="5495780" cy="166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Dhika Yusnindar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General Affair/Northern Kalimantan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1800" b="1" u="sng" dirty="0">
                <a:solidFill>
                  <a:srgbClr val="FFFFFF"/>
                </a:solidFill>
                <a:ea typeface="ＭＳ Ｐゴシック" charset="0"/>
                <a:sym typeface="CB Univers 67 CondensedBold" charset="0"/>
              </a:rPr>
              <a:t>Dhika.yusnindar@trakindo.co.id</a:t>
            </a:r>
            <a:endParaRPr lang="en-US" sz="1800" b="1" u="sng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3B5C-0DE1-4A0D-8C16-722504919280}"/>
              </a:ext>
            </a:extLst>
          </p:cNvPr>
          <p:cNvSpPr txBox="1"/>
          <p:nvPr/>
        </p:nvSpPr>
        <p:spPr>
          <a:xfrm>
            <a:off x="482991" y="5383351"/>
            <a:ext cx="581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10460166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TEUHJXYQTMNJ-5-426614</_dlc_DocId>
    <_dlc_DocIdUrl xmlns="a834bd3c-c1b2-4e1a-ae5b-24059a9457b3">
      <Url>http://portal.trakindo.co.id/_layouts/15/DocIdRedir.aspx?ID=TEUHJXYQTMNJ-5-426614</Url>
      <Description>TEUHJXYQTMNJ-5-426614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3DD30-6DD2-4DB7-A563-0F3A2D233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CDFD9-793C-4CBA-9B9A-0B44D1A27F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7a9fd858-01c7-467a-bf89-1c153ad6081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834bd3c-c1b2-4e1a-ae5b-24059a9457b3"/>
    <ds:schemaRef ds:uri="http://schemas.microsoft.com/office/infopath/2007/PartnerControls"/>
    <ds:schemaRef ds:uri="http://schemas.microsoft.com/sharepoint/v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1059</TotalTime>
  <Words>167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Wingdings 2</vt:lpstr>
      <vt:lpstr>DividendVTI</vt:lpstr>
      <vt:lpstr>ORBIT MODEM</vt:lpstr>
      <vt:lpstr>PowerPoint Presentation</vt:lpstr>
      <vt:lpstr>ORBIT MODEM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</dc:creator>
  <cp:lastModifiedBy>Angga Saputra</cp:lastModifiedBy>
  <cp:revision>75</cp:revision>
  <cp:lastPrinted>2023-07-25T07:13:19Z</cp:lastPrinted>
  <dcterms:created xsi:type="dcterms:W3CDTF">2020-12-13T05:03:00Z</dcterms:created>
  <dcterms:modified xsi:type="dcterms:W3CDTF">2023-12-07T04:13:55Z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da70c293-c91a-42c0-8d3d-64bfd2178fd6</vt:lpwstr>
  </property>
  <property fmtid="{D5CDD505-2E9C-101B-9397-08002B2CF9AE}" pid="4" name="Area">
    <vt:lpwstr/>
  </property>
</Properties>
</file>