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7" r:id="rId3"/>
    <p:sldId id="257" r:id="rId4"/>
    <p:sldId id="283" r:id="rId5"/>
    <p:sldId id="282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F7D55-A67B-44F9-A850-442C30D1F19A}" v="11" dt="2023-11-16T12:25:33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ti Nur Sulistio" userId="be7c1b29-4328-498a-8a57-fe52714f8779" providerId="ADAL" clId="{C9EF7D55-A67B-44F9-A850-442C30D1F19A}"/>
    <pc:docChg chg="undo custSel addSld modSld">
      <pc:chgData name="Siti Nur Sulistio" userId="be7c1b29-4328-498a-8a57-fe52714f8779" providerId="ADAL" clId="{C9EF7D55-A67B-44F9-A850-442C30D1F19A}" dt="2023-11-16T12:25:45.151" v="171" actId="403"/>
      <pc:docMkLst>
        <pc:docMk/>
      </pc:docMkLst>
      <pc:sldChg chg="addSp delSp modSp mod">
        <pc:chgData name="Siti Nur Sulistio" userId="be7c1b29-4328-498a-8a57-fe52714f8779" providerId="ADAL" clId="{C9EF7D55-A67B-44F9-A850-442C30D1F19A}" dt="2023-11-16T10:45:40.517" v="112" actId="403"/>
        <pc:sldMkLst>
          <pc:docMk/>
          <pc:sldMk cId="50835152" sldId="257"/>
        </pc:sldMkLst>
        <pc:graphicFrameChg chg="del">
          <ac:chgData name="Siti Nur Sulistio" userId="be7c1b29-4328-498a-8a57-fe52714f8779" providerId="ADAL" clId="{C9EF7D55-A67B-44F9-A850-442C30D1F19A}" dt="2023-11-16T10:43:25.343" v="87" actId="478"/>
          <ac:graphicFrameMkLst>
            <pc:docMk/>
            <pc:sldMk cId="50835152" sldId="257"/>
            <ac:graphicFrameMk id="6" creationId="{88BFCDF8-CE65-C62A-3897-D86E0CFFB9D1}"/>
          </ac:graphicFrameMkLst>
        </pc:graphicFrameChg>
        <pc:graphicFrameChg chg="add del mod modGraphic">
          <ac:chgData name="Siti Nur Sulistio" userId="be7c1b29-4328-498a-8a57-fe52714f8779" providerId="ADAL" clId="{C9EF7D55-A67B-44F9-A850-442C30D1F19A}" dt="2023-11-16T10:44:36.426" v="97" actId="478"/>
          <ac:graphicFrameMkLst>
            <pc:docMk/>
            <pc:sldMk cId="50835152" sldId="257"/>
            <ac:graphicFrameMk id="7" creationId="{14D170FA-8B51-FDA2-B195-7F80B9994B29}"/>
          </ac:graphicFrameMkLst>
        </pc:graphicFrameChg>
        <pc:graphicFrameChg chg="add mod modGraphic">
          <ac:chgData name="Siti Nur Sulistio" userId="be7c1b29-4328-498a-8a57-fe52714f8779" providerId="ADAL" clId="{C9EF7D55-A67B-44F9-A850-442C30D1F19A}" dt="2023-11-16T10:45:40.517" v="112" actId="403"/>
          <ac:graphicFrameMkLst>
            <pc:docMk/>
            <pc:sldMk cId="50835152" sldId="257"/>
            <ac:graphicFrameMk id="9" creationId="{0B894CEA-B362-5978-35DF-ABACD1BBD7C3}"/>
          </ac:graphicFrameMkLst>
        </pc:graphicFrameChg>
      </pc:sldChg>
      <pc:sldChg chg="addSp delSp modSp mod">
        <pc:chgData name="Siti Nur Sulistio" userId="be7c1b29-4328-498a-8a57-fe52714f8779" providerId="ADAL" clId="{C9EF7D55-A67B-44F9-A850-442C30D1F19A}" dt="2023-11-16T10:47:58.687" v="154" actId="1035"/>
        <pc:sldMkLst>
          <pc:docMk/>
          <pc:sldMk cId="1951748589" sldId="277"/>
        </pc:sldMkLst>
        <pc:spChg chg="mod">
          <ac:chgData name="Siti Nur Sulistio" userId="be7c1b29-4328-498a-8a57-fe52714f8779" providerId="ADAL" clId="{C9EF7D55-A67B-44F9-A850-442C30D1F19A}" dt="2023-11-16T10:45:59.987" v="134" actId="20577"/>
          <ac:spMkLst>
            <pc:docMk/>
            <pc:sldMk cId="1951748589" sldId="277"/>
            <ac:spMk id="10" creationId="{B4D44477-5D96-C80F-5EF5-C72B5E3DD6BC}"/>
          </ac:spMkLst>
        </pc:spChg>
        <pc:picChg chg="del">
          <ac:chgData name="Siti Nur Sulistio" userId="be7c1b29-4328-498a-8a57-fe52714f8779" providerId="ADAL" clId="{C9EF7D55-A67B-44F9-A850-442C30D1F19A}" dt="2023-11-16T10:47:29.143" v="137" actId="478"/>
          <ac:picMkLst>
            <pc:docMk/>
            <pc:sldMk cId="1951748589" sldId="277"/>
            <ac:picMk id="8" creationId="{B07FD6DE-22B4-4B2E-8D1D-54BBE20131C3}"/>
          </ac:picMkLst>
        </pc:picChg>
        <pc:picChg chg="add mod">
          <ac:chgData name="Siti Nur Sulistio" userId="be7c1b29-4328-498a-8a57-fe52714f8779" providerId="ADAL" clId="{C9EF7D55-A67B-44F9-A850-442C30D1F19A}" dt="2023-11-16T10:47:58.687" v="154" actId="1035"/>
          <ac:picMkLst>
            <pc:docMk/>
            <pc:sldMk cId="1951748589" sldId="277"/>
            <ac:picMk id="11" creationId="{6CFF226B-7C72-1B28-56CD-DED1784167A2}"/>
          </ac:picMkLst>
        </pc:picChg>
      </pc:sldChg>
      <pc:sldChg chg="addSp delSp modSp mod">
        <pc:chgData name="Siti Nur Sulistio" userId="be7c1b29-4328-498a-8a57-fe52714f8779" providerId="ADAL" clId="{C9EF7D55-A67B-44F9-A850-442C30D1F19A}" dt="2023-11-16T12:25:45.151" v="171" actId="403"/>
        <pc:sldMkLst>
          <pc:docMk/>
          <pc:sldMk cId="3287656265" sldId="282"/>
        </pc:sldMkLst>
        <pc:spChg chg="mod">
          <ac:chgData name="Siti Nur Sulistio" userId="be7c1b29-4328-498a-8a57-fe52714f8779" providerId="ADAL" clId="{C9EF7D55-A67B-44F9-A850-442C30D1F19A}" dt="2023-11-16T10:33:52.971" v="27" actId="27636"/>
          <ac:spMkLst>
            <pc:docMk/>
            <pc:sldMk cId="3287656265" sldId="282"/>
            <ac:spMk id="2" creationId="{3D570E20-FDD7-E28E-D5D0-7E0EDF5AB445}"/>
          </ac:spMkLst>
        </pc:spChg>
        <pc:spChg chg="mod">
          <ac:chgData name="Siti Nur Sulistio" userId="be7c1b29-4328-498a-8a57-fe52714f8779" providerId="ADAL" clId="{C9EF7D55-A67B-44F9-A850-442C30D1F19A}" dt="2023-11-16T10:33:59.651" v="28" actId="1076"/>
          <ac:spMkLst>
            <pc:docMk/>
            <pc:sldMk cId="3287656265" sldId="282"/>
            <ac:spMk id="3" creationId="{DF1AEEB7-46FC-4793-BA1E-79AC1D79AA98}"/>
          </ac:spMkLst>
        </pc:spChg>
        <pc:graphicFrameChg chg="del mod modGraphic">
          <ac:chgData name="Siti Nur Sulistio" userId="be7c1b29-4328-498a-8a57-fe52714f8779" providerId="ADAL" clId="{C9EF7D55-A67B-44F9-A850-442C30D1F19A}" dt="2023-11-16T10:32:54.864" v="2" actId="478"/>
          <ac:graphicFrameMkLst>
            <pc:docMk/>
            <pc:sldMk cId="3287656265" sldId="282"/>
            <ac:graphicFrameMk id="12" creationId="{5A5787D2-7C51-119D-C5B4-4F67065387F5}"/>
          </ac:graphicFrameMkLst>
        </pc:graphicFrameChg>
        <pc:graphicFrameChg chg="add del mod">
          <ac:chgData name="Siti Nur Sulistio" userId="be7c1b29-4328-498a-8a57-fe52714f8779" providerId="ADAL" clId="{C9EF7D55-A67B-44F9-A850-442C30D1F19A}" dt="2023-11-16T10:33:17.430" v="4" actId="478"/>
          <ac:graphicFrameMkLst>
            <pc:docMk/>
            <pc:sldMk cId="3287656265" sldId="282"/>
            <ac:graphicFrameMk id="14" creationId="{2C3EE15D-2595-48D1-4AC0-EDFAD7D43548}"/>
          </ac:graphicFrameMkLst>
        </pc:graphicFrameChg>
        <pc:graphicFrameChg chg="add del mod">
          <ac:chgData name="Siti Nur Sulistio" userId="be7c1b29-4328-498a-8a57-fe52714f8779" providerId="ADAL" clId="{C9EF7D55-A67B-44F9-A850-442C30D1F19A}" dt="2023-11-16T10:33:19.815" v="6"/>
          <ac:graphicFrameMkLst>
            <pc:docMk/>
            <pc:sldMk cId="3287656265" sldId="282"/>
            <ac:graphicFrameMk id="16" creationId="{5F1B4AA2-5864-D959-B728-4B67297749F6}"/>
          </ac:graphicFrameMkLst>
        </pc:graphicFrameChg>
        <pc:graphicFrameChg chg="add del mod modGraphic">
          <ac:chgData name="Siti Nur Sulistio" userId="be7c1b29-4328-498a-8a57-fe52714f8779" providerId="ADAL" clId="{C9EF7D55-A67B-44F9-A850-442C30D1F19A}" dt="2023-11-16T10:41:13.987" v="78" actId="478"/>
          <ac:graphicFrameMkLst>
            <pc:docMk/>
            <pc:sldMk cId="3287656265" sldId="282"/>
            <ac:graphicFrameMk id="18" creationId="{DA7EBE1C-E684-9656-EDE4-4B284BFC41C3}"/>
          </ac:graphicFrameMkLst>
        </pc:graphicFrameChg>
        <pc:graphicFrameChg chg="add del mod modGraphic">
          <ac:chgData name="Siti Nur Sulistio" userId="be7c1b29-4328-498a-8a57-fe52714f8779" providerId="ADAL" clId="{C9EF7D55-A67B-44F9-A850-442C30D1F19A}" dt="2023-11-16T11:40:05.905" v="155" actId="478"/>
          <ac:graphicFrameMkLst>
            <pc:docMk/>
            <pc:sldMk cId="3287656265" sldId="282"/>
            <ac:graphicFrameMk id="20" creationId="{ACCE8AB9-A610-21B2-D46E-2B0C09D8AE8C}"/>
          </ac:graphicFrameMkLst>
        </pc:graphicFrameChg>
        <pc:graphicFrameChg chg="add del mod modGraphic">
          <ac:chgData name="Siti Nur Sulistio" userId="be7c1b29-4328-498a-8a57-fe52714f8779" providerId="ADAL" clId="{C9EF7D55-A67B-44F9-A850-442C30D1F19A}" dt="2023-11-16T12:25:29.868" v="165" actId="478"/>
          <ac:graphicFrameMkLst>
            <pc:docMk/>
            <pc:sldMk cId="3287656265" sldId="282"/>
            <ac:graphicFrameMk id="22" creationId="{14509B26-5C81-F924-3095-66EBBBAEEA44}"/>
          </ac:graphicFrameMkLst>
        </pc:graphicFrameChg>
        <pc:graphicFrameChg chg="add mod modGraphic">
          <ac:chgData name="Siti Nur Sulistio" userId="be7c1b29-4328-498a-8a57-fe52714f8779" providerId="ADAL" clId="{C9EF7D55-A67B-44F9-A850-442C30D1F19A}" dt="2023-11-16T12:25:45.151" v="171" actId="403"/>
          <ac:graphicFrameMkLst>
            <pc:docMk/>
            <pc:sldMk cId="3287656265" sldId="282"/>
            <ac:graphicFrameMk id="24" creationId="{6165FD33-5450-FFC9-F5BE-23997CB779AF}"/>
          </ac:graphicFrameMkLst>
        </pc:graphicFrameChg>
      </pc:sldChg>
      <pc:sldChg chg="addSp delSp modSp new mod setBg setClrOvrMap">
        <pc:chgData name="Siti Nur Sulistio" userId="be7c1b29-4328-498a-8a57-fe52714f8779" providerId="ADAL" clId="{C9EF7D55-A67B-44F9-A850-442C30D1F19A}" dt="2023-11-16T10:39:23.473" v="65" actId="1076"/>
        <pc:sldMkLst>
          <pc:docMk/>
          <pc:sldMk cId="2402171945" sldId="283"/>
        </pc:sldMkLst>
        <pc:spChg chg="mod ord">
          <ac:chgData name="Siti Nur Sulistio" userId="be7c1b29-4328-498a-8a57-fe52714f8779" providerId="ADAL" clId="{C9EF7D55-A67B-44F9-A850-442C30D1F19A}" dt="2023-11-16T10:39:23.473" v="65" actId="1076"/>
          <ac:spMkLst>
            <pc:docMk/>
            <pc:sldMk cId="2402171945" sldId="283"/>
            <ac:spMk id="2" creationId="{4DC3FC5C-BAB9-F3A2-E3B5-2CE889DDD777}"/>
          </ac:spMkLst>
        </pc:spChg>
        <pc:spChg chg="del">
          <ac:chgData name="Siti Nur Sulistio" userId="be7c1b29-4328-498a-8a57-fe52714f8779" providerId="ADAL" clId="{C9EF7D55-A67B-44F9-A850-442C30D1F19A}" dt="2023-11-16T10:37:05.706" v="31" actId="478"/>
          <ac:spMkLst>
            <pc:docMk/>
            <pc:sldMk cId="2402171945" sldId="283"/>
            <ac:spMk id="3" creationId="{812D1076-E072-9004-4DED-87985B297FCE}"/>
          </ac:spMkLst>
        </pc:spChg>
        <pc:spChg chg="add del">
          <ac:chgData name="Siti Nur Sulistio" userId="be7c1b29-4328-498a-8a57-fe52714f8779" providerId="ADAL" clId="{C9EF7D55-A67B-44F9-A850-442C30D1F19A}" dt="2023-11-16T10:37:53.369" v="36" actId="26606"/>
          <ac:spMkLst>
            <pc:docMk/>
            <pc:sldMk cId="2402171945" sldId="283"/>
            <ac:spMk id="14" creationId="{670D6F2B-93AF-47D6-9378-5E54BE0AC69F}"/>
          </ac:spMkLst>
        </pc:spChg>
        <pc:spChg chg="add del">
          <ac:chgData name="Siti Nur Sulistio" userId="be7c1b29-4328-498a-8a57-fe52714f8779" providerId="ADAL" clId="{C9EF7D55-A67B-44F9-A850-442C30D1F19A}" dt="2023-11-16T10:37:53.369" v="36" actId="26606"/>
          <ac:spMkLst>
            <pc:docMk/>
            <pc:sldMk cId="2402171945" sldId="283"/>
            <ac:spMk id="16" creationId="{491A5E26-1F21-459D-8C03-ADB057B09066}"/>
          </ac:spMkLst>
        </pc:spChg>
        <pc:spChg chg="add del">
          <ac:chgData name="Siti Nur Sulistio" userId="be7c1b29-4328-498a-8a57-fe52714f8779" providerId="ADAL" clId="{C9EF7D55-A67B-44F9-A850-442C30D1F19A}" dt="2023-11-16T10:37:55.636" v="38" actId="26606"/>
          <ac:spMkLst>
            <pc:docMk/>
            <pc:sldMk cId="2402171945" sldId="283"/>
            <ac:spMk id="18" creationId="{81E746D0-4B37-4869-B2EF-79D5F0FFFBC9}"/>
          </ac:spMkLst>
        </pc:spChg>
        <pc:spChg chg="add del">
          <ac:chgData name="Siti Nur Sulistio" userId="be7c1b29-4328-498a-8a57-fe52714f8779" providerId="ADAL" clId="{C9EF7D55-A67B-44F9-A850-442C30D1F19A}" dt="2023-11-16T10:38:03.943" v="44" actId="26606"/>
          <ac:spMkLst>
            <pc:docMk/>
            <pc:sldMk cId="2402171945" sldId="283"/>
            <ac:spMk id="20" creationId="{B9B8A17F-DC3A-4D9A-AA53-9BFB894CD7BA}"/>
          </ac:spMkLst>
        </pc:spChg>
        <pc:spChg chg="add del">
          <ac:chgData name="Siti Nur Sulistio" userId="be7c1b29-4328-498a-8a57-fe52714f8779" providerId="ADAL" clId="{C9EF7D55-A67B-44F9-A850-442C30D1F19A}" dt="2023-11-16T10:37:55.636" v="38" actId="26606"/>
          <ac:spMkLst>
            <pc:docMk/>
            <pc:sldMk cId="2402171945" sldId="283"/>
            <ac:spMk id="22" creationId="{B8144315-1C5A-4185-A952-25D98D303D46}"/>
          </ac:spMkLst>
        </pc:spChg>
        <pc:spChg chg="add del">
          <ac:chgData name="Siti Nur Sulistio" userId="be7c1b29-4328-498a-8a57-fe52714f8779" providerId="ADAL" clId="{C9EF7D55-A67B-44F9-A850-442C30D1F19A}" dt="2023-11-16T10:37:55.636" v="38" actId="26606"/>
          <ac:spMkLst>
            <pc:docMk/>
            <pc:sldMk cId="2402171945" sldId="283"/>
            <ac:spMk id="23" creationId="{4E212B76-74CB-461F-90A3-EF4F2397A883}"/>
          </ac:spMkLst>
        </pc:spChg>
        <pc:spChg chg="add del">
          <ac:chgData name="Siti Nur Sulistio" userId="be7c1b29-4328-498a-8a57-fe52714f8779" providerId="ADAL" clId="{C9EF7D55-A67B-44F9-A850-442C30D1F19A}" dt="2023-11-16T10:38:00.433" v="40" actId="26606"/>
          <ac:spMkLst>
            <pc:docMk/>
            <pc:sldMk cId="2402171945" sldId="283"/>
            <ac:spMk id="26" creationId="{B8144315-1C5A-4185-A952-25D98D303D46}"/>
          </ac:spMkLst>
        </pc:spChg>
        <pc:spChg chg="add del">
          <ac:chgData name="Siti Nur Sulistio" userId="be7c1b29-4328-498a-8a57-fe52714f8779" providerId="ADAL" clId="{C9EF7D55-A67B-44F9-A850-442C30D1F19A}" dt="2023-11-16T10:38:00.433" v="40" actId="26606"/>
          <ac:spMkLst>
            <pc:docMk/>
            <pc:sldMk cId="2402171945" sldId="283"/>
            <ac:spMk id="27" creationId="{11CAC6F2-0806-417B-BF5D-5AEF6195FA49}"/>
          </ac:spMkLst>
        </pc:spChg>
        <pc:spChg chg="add del">
          <ac:chgData name="Siti Nur Sulistio" userId="be7c1b29-4328-498a-8a57-fe52714f8779" providerId="ADAL" clId="{C9EF7D55-A67B-44F9-A850-442C30D1F19A}" dt="2023-11-16T10:38:00.433" v="40" actId="26606"/>
          <ac:spMkLst>
            <pc:docMk/>
            <pc:sldMk cId="2402171945" sldId="283"/>
            <ac:spMk id="28" creationId="{D4723B02-0AAB-4F6E-BA41-8ED99D559D93}"/>
          </ac:spMkLst>
        </pc:spChg>
        <pc:spChg chg="add del">
          <ac:chgData name="Siti Nur Sulistio" userId="be7c1b29-4328-498a-8a57-fe52714f8779" providerId="ADAL" clId="{C9EF7D55-A67B-44F9-A850-442C30D1F19A}" dt="2023-11-16T10:38:01.346" v="42" actId="26606"/>
          <ac:spMkLst>
            <pc:docMk/>
            <pc:sldMk cId="2402171945" sldId="283"/>
            <ac:spMk id="33" creationId="{B8144315-1C5A-4185-A952-25D98D303D46}"/>
          </ac:spMkLst>
        </pc:spChg>
        <pc:spChg chg="add del">
          <ac:chgData name="Siti Nur Sulistio" userId="be7c1b29-4328-498a-8a57-fe52714f8779" providerId="ADAL" clId="{C9EF7D55-A67B-44F9-A850-442C30D1F19A}" dt="2023-11-16T10:38:03.943" v="44" actId="26606"/>
          <ac:spMkLst>
            <pc:docMk/>
            <pc:sldMk cId="2402171945" sldId="283"/>
            <ac:spMk id="39" creationId="{670D6F2B-93AF-47D6-9378-5E54BE0AC69F}"/>
          </ac:spMkLst>
        </pc:spChg>
        <pc:spChg chg="add del">
          <ac:chgData name="Siti Nur Sulistio" userId="be7c1b29-4328-498a-8a57-fe52714f8779" providerId="ADAL" clId="{C9EF7D55-A67B-44F9-A850-442C30D1F19A}" dt="2023-11-16T10:38:03.943" v="44" actId="26606"/>
          <ac:spMkLst>
            <pc:docMk/>
            <pc:sldMk cId="2402171945" sldId="283"/>
            <ac:spMk id="40" creationId="{2D529E20-662F-4915-ACD7-970C026FDB7F}"/>
          </ac:spMkLst>
        </pc:spChg>
        <pc:spChg chg="add del">
          <ac:chgData name="Siti Nur Sulistio" userId="be7c1b29-4328-498a-8a57-fe52714f8779" providerId="ADAL" clId="{C9EF7D55-A67B-44F9-A850-442C30D1F19A}" dt="2023-11-16T10:38:03.943" v="44" actId="26606"/>
          <ac:spMkLst>
            <pc:docMk/>
            <pc:sldMk cId="2402171945" sldId="283"/>
            <ac:spMk id="41" creationId="{1AD5EB79-7F9A-4BBC-92A5-188382CBA1B6}"/>
          </ac:spMkLst>
        </pc:spChg>
        <pc:spChg chg="add del">
          <ac:chgData name="Siti Nur Sulistio" userId="be7c1b29-4328-498a-8a57-fe52714f8779" providerId="ADAL" clId="{C9EF7D55-A67B-44F9-A850-442C30D1F19A}" dt="2023-11-16T10:38:05.165" v="46" actId="26606"/>
          <ac:spMkLst>
            <pc:docMk/>
            <pc:sldMk cId="2402171945" sldId="283"/>
            <ac:spMk id="46" creationId="{B8144315-1C5A-4185-A952-25D98D303D46}"/>
          </ac:spMkLst>
        </pc:spChg>
        <pc:spChg chg="add del">
          <ac:chgData name="Siti Nur Sulistio" userId="be7c1b29-4328-498a-8a57-fe52714f8779" providerId="ADAL" clId="{C9EF7D55-A67B-44F9-A850-442C30D1F19A}" dt="2023-11-16T10:38:15.619" v="48" actId="26606"/>
          <ac:spMkLst>
            <pc:docMk/>
            <pc:sldMk cId="2402171945" sldId="283"/>
            <ac:spMk id="52" creationId="{B8144315-1C5A-4185-A952-25D98D303D46}"/>
          </ac:spMkLst>
        </pc:spChg>
        <pc:spChg chg="add del">
          <ac:chgData name="Siti Nur Sulistio" userId="be7c1b29-4328-498a-8a57-fe52714f8779" providerId="ADAL" clId="{C9EF7D55-A67B-44F9-A850-442C30D1F19A}" dt="2023-11-16T10:38:15.619" v="48" actId="26606"/>
          <ac:spMkLst>
            <pc:docMk/>
            <pc:sldMk cId="2402171945" sldId="283"/>
            <ac:spMk id="53" creationId="{2B109C5B-3B98-48EB-A942-8D11CEA374B6}"/>
          </ac:spMkLst>
        </pc:spChg>
        <pc:spChg chg="add del">
          <ac:chgData name="Siti Nur Sulistio" userId="be7c1b29-4328-498a-8a57-fe52714f8779" providerId="ADAL" clId="{C9EF7D55-A67B-44F9-A850-442C30D1F19A}" dt="2023-11-16T10:38:15.619" v="48" actId="26606"/>
          <ac:spMkLst>
            <pc:docMk/>
            <pc:sldMk cId="2402171945" sldId="283"/>
            <ac:spMk id="54" creationId="{A9C389E4-003E-40C9-AC9E-ED821C16F525}"/>
          </ac:spMkLst>
        </pc:spChg>
        <pc:spChg chg="add del">
          <ac:chgData name="Siti Nur Sulistio" userId="be7c1b29-4328-498a-8a57-fe52714f8779" providerId="ADAL" clId="{C9EF7D55-A67B-44F9-A850-442C30D1F19A}" dt="2023-11-16T10:38:15.619" v="48" actId="26606"/>
          <ac:spMkLst>
            <pc:docMk/>
            <pc:sldMk cId="2402171945" sldId="283"/>
            <ac:spMk id="55" creationId="{6C042684-2705-40BD-9104-A6B24CE1CA45}"/>
          </ac:spMkLst>
        </pc:spChg>
        <pc:spChg chg="add">
          <ac:chgData name="Siti Nur Sulistio" userId="be7c1b29-4328-498a-8a57-fe52714f8779" providerId="ADAL" clId="{C9EF7D55-A67B-44F9-A850-442C30D1F19A}" dt="2023-11-16T10:38:15.650" v="49" actId="26606"/>
          <ac:spMkLst>
            <pc:docMk/>
            <pc:sldMk cId="2402171945" sldId="283"/>
            <ac:spMk id="60" creationId="{B8144315-1C5A-4185-A952-25D98D303D46}"/>
          </ac:spMkLst>
        </pc:spChg>
        <pc:grpChg chg="add del">
          <ac:chgData name="Siti Nur Sulistio" userId="be7c1b29-4328-498a-8a57-fe52714f8779" providerId="ADAL" clId="{C9EF7D55-A67B-44F9-A850-442C30D1F19A}" dt="2023-11-16T10:37:53.369" v="36" actId="26606"/>
          <ac:grpSpMkLst>
            <pc:docMk/>
            <pc:sldMk cId="2402171945" sldId="283"/>
            <ac:grpSpMk id="10" creationId="{6503EB0F-2257-4A3E-A73B-E1DE769B459F}"/>
          </ac:grpSpMkLst>
        </pc:grpChg>
        <pc:grpChg chg="add del">
          <ac:chgData name="Siti Nur Sulistio" userId="be7c1b29-4328-498a-8a57-fe52714f8779" providerId="ADAL" clId="{C9EF7D55-A67B-44F9-A850-442C30D1F19A}" dt="2023-11-16T10:37:55.636" v="38" actId="26606"/>
          <ac:grpSpMkLst>
            <pc:docMk/>
            <pc:sldMk cId="2402171945" sldId="283"/>
            <ac:grpSpMk id="19" creationId="{4091D54B-59AB-4A5E-8E9E-0421BD66D4FB}"/>
          </ac:grpSpMkLst>
        </pc:grpChg>
        <pc:grpChg chg="add del">
          <ac:chgData name="Siti Nur Sulistio" userId="be7c1b29-4328-498a-8a57-fe52714f8779" providerId="ADAL" clId="{C9EF7D55-A67B-44F9-A850-442C30D1F19A}" dt="2023-11-16T10:38:00.433" v="40" actId="26606"/>
          <ac:grpSpMkLst>
            <pc:docMk/>
            <pc:sldMk cId="2402171945" sldId="283"/>
            <ac:grpSpMk id="25" creationId="{4091D54B-59AB-4A5E-8E9E-0421BD66D4FB}"/>
          </ac:grpSpMkLst>
        </pc:grpChg>
        <pc:grpChg chg="add del">
          <ac:chgData name="Siti Nur Sulistio" userId="be7c1b29-4328-498a-8a57-fe52714f8779" providerId="ADAL" clId="{C9EF7D55-A67B-44F9-A850-442C30D1F19A}" dt="2023-11-16T10:38:01.346" v="42" actId="26606"/>
          <ac:grpSpMkLst>
            <pc:docMk/>
            <pc:sldMk cId="2402171945" sldId="283"/>
            <ac:grpSpMk id="30" creationId="{4091D54B-59AB-4A5E-8E9E-0421BD66D4FB}"/>
          </ac:grpSpMkLst>
        </pc:grpChg>
        <pc:grpChg chg="add del">
          <ac:chgData name="Siti Nur Sulistio" userId="be7c1b29-4328-498a-8a57-fe52714f8779" providerId="ADAL" clId="{C9EF7D55-A67B-44F9-A850-442C30D1F19A}" dt="2023-11-16T10:38:01.346" v="42" actId="26606"/>
          <ac:grpSpMkLst>
            <pc:docMk/>
            <pc:sldMk cId="2402171945" sldId="283"/>
            <ac:grpSpMk id="34" creationId="{25A657F0-42F3-40D3-BC75-7DA1F5C6A225}"/>
          </ac:grpSpMkLst>
        </pc:grpChg>
        <pc:grpChg chg="add del">
          <ac:chgData name="Siti Nur Sulistio" userId="be7c1b29-4328-498a-8a57-fe52714f8779" providerId="ADAL" clId="{C9EF7D55-A67B-44F9-A850-442C30D1F19A}" dt="2023-11-16T10:38:03.943" v="44" actId="26606"/>
          <ac:grpSpMkLst>
            <pc:docMk/>
            <pc:sldMk cId="2402171945" sldId="283"/>
            <ac:grpSpMk id="38" creationId="{6503EB0F-2257-4A3E-A73B-E1DE769B459F}"/>
          </ac:grpSpMkLst>
        </pc:grpChg>
        <pc:grpChg chg="add del">
          <ac:chgData name="Siti Nur Sulistio" userId="be7c1b29-4328-498a-8a57-fe52714f8779" providerId="ADAL" clId="{C9EF7D55-A67B-44F9-A850-442C30D1F19A}" dt="2023-11-16T10:38:05.165" v="46" actId="26606"/>
          <ac:grpSpMkLst>
            <pc:docMk/>
            <pc:sldMk cId="2402171945" sldId="283"/>
            <ac:grpSpMk id="43" creationId="{4091D54B-59AB-4A5E-8E9E-0421BD66D4FB}"/>
          </ac:grpSpMkLst>
        </pc:grpChg>
        <pc:grpChg chg="add del">
          <ac:chgData name="Siti Nur Sulistio" userId="be7c1b29-4328-498a-8a57-fe52714f8779" providerId="ADAL" clId="{C9EF7D55-A67B-44F9-A850-442C30D1F19A}" dt="2023-11-16T10:38:05.165" v="46" actId="26606"/>
          <ac:grpSpMkLst>
            <pc:docMk/>
            <pc:sldMk cId="2402171945" sldId="283"/>
            <ac:grpSpMk id="47" creationId="{25A657F0-42F3-40D3-BC75-7DA1F5C6A225}"/>
          </ac:grpSpMkLst>
        </pc:grpChg>
        <pc:grpChg chg="add del">
          <ac:chgData name="Siti Nur Sulistio" userId="be7c1b29-4328-498a-8a57-fe52714f8779" providerId="ADAL" clId="{C9EF7D55-A67B-44F9-A850-442C30D1F19A}" dt="2023-11-16T10:38:15.619" v="48" actId="26606"/>
          <ac:grpSpMkLst>
            <pc:docMk/>
            <pc:sldMk cId="2402171945" sldId="283"/>
            <ac:grpSpMk id="51" creationId="{4091D54B-59AB-4A5E-8E9E-0421BD66D4FB}"/>
          </ac:grpSpMkLst>
        </pc:grpChg>
        <pc:grpChg chg="add">
          <ac:chgData name="Siti Nur Sulistio" userId="be7c1b29-4328-498a-8a57-fe52714f8779" providerId="ADAL" clId="{C9EF7D55-A67B-44F9-A850-442C30D1F19A}" dt="2023-11-16T10:38:15.650" v="49" actId="26606"/>
          <ac:grpSpMkLst>
            <pc:docMk/>
            <pc:sldMk cId="2402171945" sldId="283"/>
            <ac:grpSpMk id="57" creationId="{4091D54B-59AB-4A5E-8E9E-0421BD66D4FB}"/>
          </ac:grpSpMkLst>
        </pc:grpChg>
        <pc:grpChg chg="add">
          <ac:chgData name="Siti Nur Sulistio" userId="be7c1b29-4328-498a-8a57-fe52714f8779" providerId="ADAL" clId="{C9EF7D55-A67B-44F9-A850-442C30D1F19A}" dt="2023-11-16T10:38:15.650" v="49" actId="26606"/>
          <ac:grpSpMkLst>
            <pc:docMk/>
            <pc:sldMk cId="2402171945" sldId="283"/>
            <ac:grpSpMk id="61" creationId="{25A657F0-42F3-40D3-BC75-7DA1F5C6A225}"/>
          </ac:grpSpMkLst>
        </pc:grpChg>
        <pc:picChg chg="add mod">
          <ac:chgData name="Siti Nur Sulistio" userId="be7c1b29-4328-498a-8a57-fe52714f8779" providerId="ADAL" clId="{C9EF7D55-A67B-44F9-A850-442C30D1F19A}" dt="2023-11-16T10:38:36.631" v="57" actId="14100"/>
          <ac:picMkLst>
            <pc:docMk/>
            <pc:sldMk cId="2402171945" sldId="283"/>
            <ac:picMk id="5" creationId="{129BD2D3-87B9-D08E-03B0-E390A032E1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8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1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4CFEF-FE2A-A815-0BC5-C130D20E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b="11700"/>
          <a:stretch/>
        </p:blipFill>
        <p:spPr>
          <a:xfrm>
            <a:off x="13067" y="8707"/>
            <a:ext cx="12188932" cy="6856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04DD8-40D2-3AD2-7F06-DC05A9A9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4892" y="3676701"/>
            <a:ext cx="12460524" cy="3187427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\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ACBF47-5E04-4031-DA13-51C4DA58E40A}"/>
              </a:ext>
            </a:extLst>
          </p:cNvPr>
          <p:cNvSpPr txBox="1">
            <a:spLocks/>
          </p:cNvSpPr>
          <p:nvPr/>
        </p:nvSpPr>
        <p:spPr>
          <a:xfrm>
            <a:off x="317024" y="217723"/>
            <a:ext cx="11620237" cy="3130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7" y="404830"/>
            <a:ext cx="4478865" cy="6053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A36B8-F723-158C-2660-83B26D4C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2" y="1241268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>
                <a:solidFill>
                  <a:schemeClr val="tx2"/>
                </a:solidFill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9" y="1903329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D44477-5D96-C80F-5EF5-C72B5E3D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80" y="399499"/>
            <a:ext cx="5419079" cy="5996819"/>
          </a:xfrm>
        </p:spPr>
        <p:txBody>
          <a:bodyPr>
            <a:noAutofit/>
          </a:bodyPr>
          <a:lstStyle/>
          <a:p>
            <a:endParaRPr lang="en-US" sz="2200" b="1" dirty="0">
              <a:latin typeface="Alasassy Caps" pitchFamily="2" charset="0"/>
            </a:endParaRPr>
          </a:p>
          <a:p>
            <a:pPr marL="0" indent="0" algn="ctr">
              <a:buNone/>
            </a:pPr>
            <a:r>
              <a:rPr lang="en-US" sz="4200" b="1" dirty="0">
                <a:latin typeface="Alasassy Caps" pitchFamily="2" charset="0"/>
              </a:rPr>
              <a:t>Employee </a:t>
            </a:r>
            <a:r>
              <a:rPr lang="en-US" sz="4200" b="1" dirty="0" err="1">
                <a:latin typeface="Alasassy Caps" pitchFamily="2" charset="0"/>
              </a:rPr>
              <a:t>Angagement</a:t>
            </a:r>
            <a:endParaRPr lang="en-US" sz="4200" b="1" dirty="0">
              <a:latin typeface="Alasassy Caps" pitchFamily="2" charset="0"/>
            </a:endParaRPr>
          </a:p>
          <a:p>
            <a:pPr marL="0" indent="0" algn="ctr">
              <a:buNone/>
            </a:pPr>
            <a:r>
              <a:rPr lang="en-US" sz="3000" b="1" dirty="0">
                <a:latin typeface="Alasassy Caps" pitchFamily="2" charset="0"/>
              </a:rPr>
              <a:t>Makassar Mining</a:t>
            </a:r>
          </a:p>
          <a:p>
            <a:pPr marL="0" indent="0">
              <a:buNone/>
            </a:pPr>
            <a:endParaRPr lang="en-US" sz="2200" b="1" dirty="0">
              <a:latin typeface="Alasassy Caps" pitchFamily="2" charset="0"/>
            </a:endParaRPr>
          </a:p>
          <a:p>
            <a:r>
              <a:rPr lang="en-US" sz="2200" b="1" dirty="0">
                <a:latin typeface="Alasassy Caps" pitchFamily="2" charset="0"/>
              </a:rPr>
              <a:t>Tema 		: </a:t>
            </a:r>
          </a:p>
          <a:p>
            <a:pPr marL="1371566" lvl="3" indent="0">
              <a:buNone/>
            </a:pPr>
            <a:r>
              <a:rPr lang="en-US" sz="2200" b="1" dirty="0">
                <a:latin typeface="Alasassy Caps" pitchFamily="2" charset="0"/>
              </a:rPr>
              <a:t>Let’s Be Great Together</a:t>
            </a:r>
          </a:p>
          <a:p>
            <a:r>
              <a:rPr lang="en-US" sz="2200" b="1" dirty="0">
                <a:latin typeface="Alasassy Caps" pitchFamily="2" charset="0"/>
              </a:rPr>
              <a:t>Location 	:</a:t>
            </a:r>
          </a:p>
          <a:p>
            <a:pPr marL="0" indent="0">
              <a:buNone/>
            </a:pPr>
            <a:r>
              <a:rPr lang="en-US" sz="2200" b="1" dirty="0">
                <a:latin typeface="Alasassy Caps" pitchFamily="2" charset="0"/>
              </a:rPr>
              <a:t>			Villa Tanjung </a:t>
            </a:r>
            <a:r>
              <a:rPr lang="en-US" sz="2200" b="1" dirty="0" err="1">
                <a:latin typeface="Alasassy Caps" pitchFamily="2" charset="0"/>
              </a:rPr>
              <a:t>Tapulaga</a:t>
            </a:r>
            <a:endParaRPr lang="en-US" sz="2200" b="1" dirty="0">
              <a:latin typeface="Alasassy Caps" pitchFamily="2" charset="0"/>
            </a:endParaRPr>
          </a:p>
          <a:p>
            <a:r>
              <a:rPr lang="en-US" sz="2200" b="1" dirty="0">
                <a:latin typeface="Alasassy Caps" pitchFamily="2" charset="0"/>
              </a:rPr>
              <a:t>Date 		:</a:t>
            </a:r>
          </a:p>
          <a:p>
            <a:pPr marL="0" indent="0">
              <a:buNone/>
            </a:pPr>
            <a:r>
              <a:rPr lang="en-US" sz="2200" b="1" dirty="0">
                <a:latin typeface="Alasassy Caps" pitchFamily="2" charset="0"/>
              </a:rPr>
              <a:t>			18-19 November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F226B-7C72-1B28-56CD-DED178416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b="11700"/>
          <a:stretch/>
        </p:blipFill>
        <p:spPr>
          <a:xfrm>
            <a:off x="5225512" y="410882"/>
            <a:ext cx="6959063" cy="59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DE715-8F87-5BA2-D616-76EEA591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2987040"/>
            <a:ext cx="3161016" cy="8248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200" b="0" i="0" kern="1200" dirty="0">
                <a:solidFill>
                  <a:srgbClr val="EBEBEB"/>
                </a:solidFill>
                <a:latin typeface="Alasassy Caps" pitchFamily="2" charset="0"/>
              </a:rPr>
              <a:t>RUNDOWN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894CEA-B362-5978-35DF-ABACD1BBD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9289"/>
              </p:ext>
            </p:extLst>
          </p:nvPr>
        </p:nvGraphicFramePr>
        <p:xfrm>
          <a:off x="1158239" y="487680"/>
          <a:ext cx="6155427" cy="5937122"/>
        </p:xfrm>
        <a:graphic>
          <a:graphicData uri="http://schemas.openxmlformats.org/drawingml/2006/table">
            <a:tbl>
              <a:tblPr/>
              <a:tblGrid>
                <a:gridCol w="376011">
                  <a:extLst>
                    <a:ext uri="{9D8B030D-6E8A-4147-A177-3AD203B41FA5}">
                      <a16:colId xmlns:a16="http://schemas.microsoft.com/office/drawing/2014/main" val="934941791"/>
                    </a:ext>
                  </a:extLst>
                </a:gridCol>
                <a:gridCol w="5779416">
                  <a:extLst>
                    <a:ext uri="{9D8B030D-6E8A-4147-A177-3AD203B41FA5}">
                      <a16:colId xmlns:a16="http://schemas.microsoft.com/office/drawing/2014/main" val="3777868616"/>
                    </a:ext>
                  </a:extLst>
                </a:gridCol>
              </a:tblGrid>
              <a:tr h="3523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a-DK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Hari Ke 1 (18 November 2023)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8745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1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Berkumpul di Kantor Trakindo Utama Kendari 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48015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2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Pemberangkatan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Peserta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dan </a:t>
                      </a:r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Memastikan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Peserta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Tiba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di Lokasi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55235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3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Penjelasan Tentang Fasilitas Villa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42956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4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Sesi Pembagian Kamar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42005"/>
                  </a:ext>
                </a:extLst>
              </a:tr>
              <a:tr h="2447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5</a:t>
                      </a:r>
                    </a:p>
                  </a:txBody>
                  <a:tcPr marL="4562" marR="4562" marT="4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Dinner</a:t>
                      </a:r>
                    </a:p>
                  </a:txBody>
                  <a:tcPr marL="4562" marR="4562" marT="4562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23253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6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Acara Ramah Tamah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66449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7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Acara Games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23421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8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Istirahat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Malam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29692"/>
                  </a:ext>
                </a:extLst>
              </a:tr>
              <a:tr h="3523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a-DK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Hari Ke 2 (19 November 2023)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7783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1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Breakfast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88245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2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Melakukan Senam Pagi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146445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3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Games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835692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4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Foto Bersama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70521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5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Acara Bebas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647187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6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Istirahat, Sholat dan Makan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69414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7</a:t>
                      </a:r>
                    </a:p>
                  </a:txBody>
                  <a:tcPr marL="4562" marR="4562" marT="36499" marB="36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Penutupan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dan </a:t>
                      </a:r>
                      <a:r>
                        <a:rPr lang="en-ID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Persiapan</a:t>
                      </a:r>
                      <a:r>
                        <a:rPr lang="en-ID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Alasassy Caps" pitchFamily="2" charset="0"/>
                        </a:rPr>
                        <a:t> Pulang</a:t>
                      </a:r>
                    </a:p>
                  </a:txBody>
                  <a:tcPr marL="4562" marR="4562" marT="36499" marB="36499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3FC5C-BAB9-F3A2-E3B5-2CE889DD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304" y="2917917"/>
            <a:ext cx="3161016" cy="790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200" b="1" dirty="0">
                <a:latin typeface="Alasassy Caps" pitchFamily="2" charset="0"/>
              </a:rPr>
              <a:t>FACILITIES</a:t>
            </a:r>
            <a:endParaRPr lang="en-US" sz="4200" b="0" i="0" kern="1200" dirty="0">
              <a:solidFill>
                <a:srgbClr val="EBEBEB"/>
              </a:solidFill>
              <a:latin typeface="Alasassy Cap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5" name="Picture 4" descr="A house with a pool in front of it&#10;&#10;Description automatically generated">
            <a:extLst>
              <a:ext uri="{FF2B5EF4-FFF2-40B4-BE49-F238E27FC236}">
                <a16:creationId xmlns:a16="http://schemas.microsoft.com/office/drawing/2014/main" id="{129BD2D3-87B9-D08E-03B0-E390A032E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01" y="1"/>
            <a:ext cx="4395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7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70E20-FDD7-E28E-D5D0-7E0EDF5A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72" y="2384691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EBEBEB"/>
                </a:solidFill>
                <a:latin typeface="Alasassy Caps" pitchFamily="2" charset="0"/>
              </a:rPr>
              <a:t>COST</a:t>
            </a:r>
            <a:endParaRPr lang="en-US" b="1" dirty="0">
              <a:solidFill>
                <a:srgbClr val="EBEBEB"/>
              </a:solidFill>
              <a:latin typeface="Alasassy Caps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EEB7-46FC-4793-BA1E-79AC1D79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08" y="3429000"/>
            <a:ext cx="3133726" cy="388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lasassy Caps" pitchFamily="2" charset="0"/>
                <a:cs typeface="72 Condensed" panose="020B0506030000000003" pitchFamily="34" charset="0"/>
              </a:rPr>
              <a:t>Estimate budget :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65FD33-5450-FFC9-F5BE-23997CB77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25928"/>
              </p:ext>
            </p:extLst>
          </p:nvPr>
        </p:nvGraphicFramePr>
        <p:xfrm>
          <a:off x="5534633" y="1160733"/>
          <a:ext cx="5588793" cy="4639309"/>
        </p:xfrm>
        <a:graphic>
          <a:graphicData uri="http://schemas.openxmlformats.org/drawingml/2006/table">
            <a:tbl>
              <a:tblPr/>
              <a:tblGrid>
                <a:gridCol w="405638">
                  <a:extLst>
                    <a:ext uri="{9D8B030D-6E8A-4147-A177-3AD203B41FA5}">
                      <a16:colId xmlns:a16="http://schemas.microsoft.com/office/drawing/2014/main" val="1681996801"/>
                    </a:ext>
                  </a:extLst>
                </a:gridCol>
                <a:gridCol w="1487340">
                  <a:extLst>
                    <a:ext uri="{9D8B030D-6E8A-4147-A177-3AD203B41FA5}">
                      <a16:colId xmlns:a16="http://schemas.microsoft.com/office/drawing/2014/main" val="3622277561"/>
                    </a:ext>
                  </a:extLst>
                </a:gridCol>
                <a:gridCol w="495780">
                  <a:extLst>
                    <a:ext uri="{9D8B030D-6E8A-4147-A177-3AD203B41FA5}">
                      <a16:colId xmlns:a16="http://schemas.microsoft.com/office/drawing/2014/main" val="872390455"/>
                    </a:ext>
                  </a:extLst>
                </a:gridCol>
                <a:gridCol w="1532411">
                  <a:extLst>
                    <a:ext uri="{9D8B030D-6E8A-4147-A177-3AD203B41FA5}">
                      <a16:colId xmlns:a16="http://schemas.microsoft.com/office/drawing/2014/main" val="986073789"/>
                    </a:ext>
                  </a:extLst>
                </a:gridCol>
                <a:gridCol w="1667624">
                  <a:extLst>
                    <a:ext uri="{9D8B030D-6E8A-4147-A177-3AD203B41FA5}">
                      <a16:colId xmlns:a16="http://schemas.microsoft.com/office/drawing/2014/main" val="396060092"/>
                    </a:ext>
                  </a:extLst>
                </a:gridCol>
              </a:tblGrid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No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Detail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Qty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Estimate Price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Amount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06566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1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Villa Chaya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6.500.000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6.500.000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992748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2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Backdrop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250.000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 250.000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20311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3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Dinner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1.500.000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462056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4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Breakfast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25.000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 750.000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02370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5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Lunch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1.500.000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43118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6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Baju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66.667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2.000.000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06084"/>
                  </a:ext>
                </a:extLst>
              </a:tr>
              <a:tr h="4487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7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Game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100.000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    600.000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45264"/>
                  </a:ext>
                </a:extLst>
              </a:tr>
              <a:tr h="44870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Total</a:t>
                      </a:r>
                    </a:p>
                  </a:txBody>
                  <a:tcPr marL="6350" marR="6350" marT="50800" marB="508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13.100.000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963"/>
                  </a:ext>
                </a:extLst>
              </a:tr>
              <a:tr h="3004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DANA TUSRA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lasassy Caps" pitchFamily="2" charset="0"/>
                        </a:rPr>
                        <a:t> Rp    5.398.068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0605"/>
                  </a:ext>
                </a:extLst>
              </a:tr>
              <a:tr h="3004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FFFFFF"/>
                          </a:solidFill>
                          <a:effectLst/>
                          <a:latin typeface="Alasassy Caps" pitchFamily="2" charset="0"/>
                        </a:rPr>
                        <a:t>KURANG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lasassy Caps" pitchFamily="2" charset="0"/>
                        </a:rPr>
                        <a:t> Rp     7.701.932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9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5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4DD8-40D2-3AD2-7F06-DC05A9A9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028" y="1614961"/>
            <a:ext cx="10191943" cy="317303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lasassy Caps" pitchFamily="2" charset="0"/>
              </a:rPr>
              <a:t>Let’s Go!!!</a:t>
            </a:r>
            <a:br>
              <a:rPr lang="en-US" sz="6600" b="1" dirty="0">
                <a:solidFill>
                  <a:srgbClr val="FFFFFF"/>
                </a:solidFill>
                <a:latin typeface="Alasassy Caps" pitchFamily="2" charset="0"/>
              </a:rPr>
            </a:br>
            <a:r>
              <a:rPr lang="en-US" sz="6600" b="1" dirty="0">
                <a:latin typeface="Alasassy Caps" pitchFamily="2" charset="0"/>
              </a:rPr>
              <a:t>Employee </a:t>
            </a:r>
            <a:r>
              <a:rPr lang="en-US" sz="6600" b="1" dirty="0" err="1">
                <a:latin typeface="Alasassy Caps" pitchFamily="2" charset="0"/>
              </a:rPr>
              <a:t>Angagement</a:t>
            </a:r>
            <a:br>
              <a:rPr lang="en-US" sz="6600" b="1" dirty="0">
                <a:latin typeface="Alasassy Caps" pitchFamily="2" charset="0"/>
              </a:rPr>
            </a:br>
            <a:r>
              <a:rPr lang="en-US" sz="4800" b="1" dirty="0">
                <a:latin typeface="Alasassy Caps" pitchFamily="2" charset="0"/>
              </a:rPr>
              <a:t>Makassar Mining</a:t>
            </a:r>
            <a:endParaRPr lang="en-US" sz="6600" b="1" dirty="0">
              <a:solidFill>
                <a:srgbClr val="FFFFFF"/>
              </a:solidFill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2525</TotalTime>
  <Words>210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Alasassy Caps</vt:lpstr>
      <vt:lpstr>Arial</vt:lpstr>
      <vt:lpstr>Century Gothic</vt:lpstr>
      <vt:lpstr>Wingdings 3</vt:lpstr>
      <vt:lpstr>Ion Boardroom</vt:lpstr>
      <vt:lpstr>\ </vt:lpstr>
      <vt:lpstr> </vt:lpstr>
      <vt:lpstr>RUNDOWN</vt:lpstr>
      <vt:lpstr>FACILITIES</vt:lpstr>
      <vt:lpstr>COST</vt:lpstr>
      <vt:lpstr>Let’s Go!!! Employee Angagement Makassar Mining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Go!!! 17th Outing</dc:title>
  <dc:creator>Fibiandra Oktasari</dc:creator>
  <cp:lastModifiedBy>Siti Nur Sulistio</cp:lastModifiedBy>
  <cp:revision>32</cp:revision>
  <dcterms:created xsi:type="dcterms:W3CDTF">2022-10-12T02:45:18Z</dcterms:created>
  <dcterms:modified xsi:type="dcterms:W3CDTF">2023-11-16T12:25:48Z</dcterms:modified>
</cp:coreProperties>
</file>