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  <p:sldMasterId id="2147483779" r:id="rId6"/>
  </p:sldMasterIdLst>
  <p:notesMasterIdLst>
    <p:notesMasterId r:id="rId11"/>
  </p:notesMasterIdLst>
  <p:sldIdLst>
    <p:sldId id="276" r:id="rId7"/>
    <p:sldId id="301" r:id="rId8"/>
    <p:sldId id="302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717171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A59FB-BEB2-4351-A74D-36038D5C1C67}" v="13" dt="2023-04-13T04:55:35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77922" autoAdjust="0"/>
  </p:normalViewPr>
  <p:slideViewPr>
    <p:cSldViewPr snapToGrid="0">
      <p:cViewPr varScale="1">
        <p:scale>
          <a:sx n="56" d="100"/>
          <a:sy n="56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da Aishah Amalia" userId="f9290c3b-f981-4446-8d24-4590cf4e526a" providerId="ADAL" clId="{91784AB5-BB84-4101-B03A-46A76427B4DE}"/>
    <pc:docChg chg="undo custSel addSld delSld modSld sldOrd">
      <pc:chgData name="Dinda Aishah Amalia" userId="f9290c3b-f981-4446-8d24-4590cf4e526a" providerId="ADAL" clId="{91784AB5-BB84-4101-B03A-46A76427B4DE}" dt="2023-02-20T01:35:06.961" v="1297"/>
      <pc:docMkLst>
        <pc:docMk/>
      </pc:docMkLst>
      <pc:sldChg chg="addSp modSp modNotesTx">
        <pc:chgData name="Dinda Aishah Amalia" userId="f9290c3b-f981-4446-8d24-4590cf4e526a" providerId="ADAL" clId="{91784AB5-BB84-4101-B03A-46A76427B4DE}" dt="2023-01-06T06:58:14.874" v="5" actId="20577"/>
        <pc:sldMkLst>
          <pc:docMk/>
          <pc:sldMk cId="4035272368" sldId="261"/>
        </pc:sldMkLst>
        <pc:spChg chg="add mod">
          <ac:chgData name="Dinda Aishah Amalia" userId="f9290c3b-f981-4446-8d24-4590cf4e526a" providerId="ADAL" clId="{91784AB5-BB84-4101-B03A-46A76427B4DE}" dt="2023-01-06T06:57:44.854" v="0"/>
          <ac:spMkLst>
            <pc:docMk/>
            <pc:sldMk cId="4035272368" sldId="261"/>
            <ac:spMk id="2" creationId="{A53AAC80-A1DF-0E27-93E6-D1F34F5E39C2}"/>
          </ac:spMkLst>
        </pc:spChg>
      </pc:sldChg>
      <pc:sldChg chg="modSp mod">
        <pc:chgData name="Dinda Aishah Amalia" userId="f9290c3b-f981-4446-8d24-4590cf4e526a" providerId="ADAL" clId="{91784AB5-BB84-4101-B03A-46A76427B4DE}" dt="2023-01-06T06:57:44.926" v="1" actId="27636"/>
        <pc:sldMkLst>
          <pc:docMk/>
          <pc:sldMk cId="1609782953" sldId="262"/>
        </pc:sldMkLst>
        <pc:spChg chg="mod">
          <ac:chgData name="Dinda Aishah Amalia" userId="f9290c3b-f981-4446-8d24-4590cf4e526a" providerId="ADAL" clId="{91784AB5-BB84-4101-B03A-46A76427B4DE}" dt="2023-01-06T06:57:44.926" v="1" actId="27636"/>
          <ac:spMkLst>
            <pc:docMk/>
            <pc:sldMk cId="1609782953" sldId="262"/>
            <ac:spMk id="3" creationId="{FFDC1C80-2D2E-4DB0-A61B-F804033E614B}"/>
          </ac:spMkLst>
        </pc:spChg>
      </pc:sldChg>
      <pc:sldChg chg="modSp mod modNotesTx">
        <pc:chgData name="Dinda Aishah Amalia" userId="f9290c3b-f981-4446-8d24-4590cf4e526a" providerId="ADAL" clId="{91784AB5-BB84-4101-B03A-46A76427B4DE}" dt="2023-01-20T07:14:44.770" v="399"/>
        <pc:sldMkLst>
          <pc:docMk/>
          <pc:sldMk cId="369153951" sldId="265"/>
        </pc:sldMkLst>
        <pc:spChg chg="mod">
          <ac:chgData name="Dinda Aishah Amalia" userId="f9290c3b-f981-4446-8d24-4590cf4e526a" providerId="ADAL" clId="{91784AB5-BB84-4101-B03A-46A76427B4DE}" dt="2023-01-06T06:57:44.933" v="2" actId="27636"/>
          <ac:spMkLst>
            <pc:docMk/>
            <pc:sldMk cId="369153951" sldId="265"/>
            <ac:spMk id="2" creationId="{0A09D3AB-71D3-43AF-BF87-9A7343032E42}"/>
          </ac:spMkLst>
        </pc:spChg>
      </pc:sldChg>
      <pc:sldChg chg="modNotesTx">
        <pc:chgData name="Dinda Aishah Amalia" userId="f9290c3b-f981-4446-8d24-4590cf4e526a" providerId="ADAL" clId="{91784AB5-BB84-4101-B03A-46A76427B4DE}" dt="2023-01-20T07:14:42.737" v="398" actId="20577"/>
        <pc:sldMkLst>
          <pc:docMk/>
          <pc:sldMk cId="626901678" sldId="266"/>
        </pc:sldMkLst>
      </pc:sldChg>
      <pc:sldChg chg="add del">
        <pc:chgData name="Dinda Aishah Amalia" userId="f9290c3b-f981-4446-8d24-4590cf4e526a" providerId="ADAL" clId="{91784AB5-BB84-4101-B03A-46A76427B4DE}" dt="2023-01-10T01:52:28.361" v="10" actId="47"/>
        <pc:sldMkLst>
          <pc:docMk/>
          <pc:sldMk cId="953201413" sldId="269"/>
        </pc:sldMkLst>
      </pc:sldChg>
      <pc:sldChg chg="del">
        <pc:chgData name="Dinda Aishah Amalia" userId="f9290c3b-f981-4446-8d24-4590cf4e526a" providerId="ADAL" clId="{91784AB5-BB84-4101-B03A-46A76427B4DE}" dt="2023-01-10T03:11:58.352" v="182" actId="47"/>
        <pc:sldMkLst>
          <pc:docMk/>
          <pc:sldMk cId="958354556" sldId="270"/>
        </pc:sldMkLst>
      </pc:sldChg>
      <pc:sldChg chg="add del">
        <pc:chgData name="Dinda Aishah Amalia" userId="f9290c3b-f981-4446-8d24-4590cf4e526a" providerId="ADAL" clId="{91784AB5-BB84-4101-B03A-46A76427B4DE}" dt="2023-01-11T06:55:24.172" v="188" actId="47"/>
        <pc:sldMkLst>
          <pc:docMk/>
          <pc:sldMk cId="1082337925" sldId="270"/>
        </pc:sldMkLst>
      </pc:sldChg>
      <pc:sldChg chg="add del">
        <pc:chgData name="Dinda Aishah Amalia" userId="f9290c3b-f981-4446-8d24-4590cf4e526a" providerId="ADAL" clId="{91784AB5-BB84-4101-B03A-46A76427B4DE}" dt="2023-01-10T01:52:05.285" v="9"/>
        <pc:sldMkLst>
          <pc:docMk/>
          <pc:sldMk cId="2306326884" sldId="271"/>
        </pc:sldMkLst>
      </pc:sldChg>
      <pc:sldChg chg="modNotesTx">
        <pc:chgData name="Dinda Aishah Amalia" userId="f9290c3b-f981-4446-8d24-4590cf4e526a" providerId="ADAL" clId="{91784AB5-BB84-4101-B03A-46A76427B4DE}" dt="2023-01-10T02:02:29.501" v="181" actId="6549"/>
        <pc:sldMkLst>
          <pc:docMk/>
          <pc:sldMk cId="2479237646" sldId="271"/>
        </pc:sldMkLst>
      </pc:sldChg>
      <pc:sldChg chg="add">
        <pc:chgData name="Dinda Aishah Amalia" userId="f9290c3b-f981-4446-8d24-4590cf4e526a" providerId="ADAL" clId="{91784AB5-BB84-4101-B03A-46A76427B4DE}" dt="2023-01-11T06:55:15.604" v="187"/>
        <pc:sldMkLst>
          <pc:docMk/>
          <pc:sldMk cId="753226080" sldId="272"/>
        </pc:sldMkLst>
      </pc:sldChg>
      <pc:sldChg chg="addSp delSp modSp new del mod ord modClrScheme chgLayout modNotesTx">
        <pc:chgData name="Dinda Aishah Amalia" userId="f9290c3b-f981-4446-8d24-4590cf4e526a" providerId="ADAL" clId="{91784AB5-BB84-4101-B03A-46A76427B4DE}" dt="2023-02-06T01:25:24.359" v="994" actId="47"/>
        <pc:sldMkLst>
          <pc:docMk/>
          <pc:sldMk cId="3105732341" sldId="273"/>
        </pc:sldMkLst>
        <pc:spChg chg="del mod ord">
          <ac:chgData name="Dinda Aishah Amalia" userId="f9290c3b-f981-4446-8d24-4590cf4e526a" providerId="ADAL" clId="{91784AB5-BB84-4101-B03A-46A76427B4DE}" dt="2023-01-20T07:10:35.653" v="240" actId="478"/>
          <ac:spMkLst>
            <pc:docMk/>
            <pc:sldMk cId="3105732341" sldId="273"/>
            <ac:spMk id="2" creationId="{6B58BCDD-A31F-86B1-C38F-518CF98F9C12}"/>
          </ac:spMkLst>
        </pc:spChg>
        <pc:spChg chg="add del mod ord">
          <ac:chgData name="Dinda Aishah Amalia" userId="f9290c3b-f981-4446-8d24-4590cf4e526a" providerId="ADAL" clId="{91784AB5-BB84-4101-B03A-46A76427B4DE}" dt="2023-01-20T07:10:31.485" v="237" actId="478"/>
          <ac:spMkLst>
            <pc:docMk/>
            <pc:sldMk cId="3105732341" sldId="273"/>
            <ac:spMk id="3" creationId="{36B048A0-E7F5-E6CF-3B9C-D3ADB812F72F}"/>
          </ac:spMkLst>
        </pc:spChg>
        <pc:spChg chg="add mod">
          <ac:chgData name="Dinda Aishah Amalia" userId="f9290c3b-f981-4446-8d24-4590cf4e526a" providerId="ADAL" clId="{91784AB5-BB84-4101-B03A-46A76427B4DE}" dt="2023-01-20T08:30:19.058" v="947" actId="20577"/>
          <ac:spMkLst>
            <pc:docMk/>
            <pc:sldMk cId="3105732341" sldId="273"/>
            <ac:spMk id="4" creationId="{B3A2FDCD-F478-6655-FB5D-07ECCD5BF551}"/>
          </ac:spMkLst>
        </pc:spChg>
        <pc:spChg chg="add mod">
          <ac:chgData name="Dinda Aishah Amalia" userId="f9290c3b-f981-4446-8d24-4590cf4e526a" providerId="ADAL" clId="{91784AB5-BB84-4101-B03A-46A76427B4DE}" dt="2023-01-20T07:10:52.836" v="275" actId="1076"/>
          <ac:spMkLst>
            <pc:docMk/>
            <pc:sldMk cId="3105732341" sldId="273"/>
            <ac:spMk id="5" creationId="{8FA4C4C2-5578-2D06-3123-7087BAF0EBD0}"/>
          </ac:spMkLst>
        </pc:spChg>
        <pc:spChg chg="add mod">
          <ac:chgData name="Dinda Aishah Amalia" userId="f9290c3b-f981-4446-8d24-4590cf4e526a" providerId="ADAL" clId="{91784AB5-BB84-4101-B03A-46A76427B4DE}" dt="2023-01-20T07:10:52.836" v="275" actId="1076"/>
          <ac:spMkLst>
            <pc:docMk/>
            <pc:sldMk cId="3105732341" sldId="273"/>
            <ac:spMk id="6" creationId="{595BAB76-1AC0-4151-DB97-96BF54A3700D}"/>
          </ac:spMkLst>
        </pc:spChg>
        <pc:spChg chg="add del mod">
          <ac:chgData name="Dinda Aishah Amalia" userId="f9290c3b-f981-4446-8d24-4590cf4e526a" providerId="ADAL" clId="{91784AB5-BB84-4101-B03A-46A76427B4DE}" dt="2023-01-20T07:10:48.840" v="274" actId="478"/>
          <ac:spMkLst>
            <pc:docMk/>
            <pc:sldMk cId="3105732341" sldId="273"/>
            <ac:spMk id="7" creationId="{FDB0C10F-5A99-3CB7-B360-90663050A864}"/>
          </ac:spMkLst>
        </pc:spChg>
        <pc:spChg chg="add del mod">
          <ac:chgData name="Dinda Aishah Amalia" userId="f9290c3b-f981-4446-8d24-4590cf4e526a" providerId="ADAL" clId="{91784AB5-BB84-4101-B03A-46A76427B4DE}" dt="2023-01-20T07:25:31.991" v="528" actId="478"/>
          <ac:spMkLst>
            <pc:docMk/>
            <pc:sldMk cId="3105732341" sldId="273"/>
            <ac:spMk id="8" creationId="{38441120-64B1-A829-6E41-A88736F0DD92}"/>
          </ac:spMkLst>
        </pc:spChg>
        <pc:spChg chg="add mod">
          <ac:chgData name="Dinda Aishah Amalia" userId="f9290c3b-f981-4446-8d24-4590cf4e526a" providerId="ADAL" clId="{91784AB5-BB84-4101-B03A-46A76427B4DE}" dt="2023-01-20T07:10:52.836" v="275" actId="1076"/>
          <ac:spMkLst>
            <pc:docMk/>
            <pc:sldMk cId="3105732341" sldId="273"/>
            <ac:spMk id="9" creationId="{53026EC0-442D-D699-D6EF-19CE4BD3A4E9}"/>
          </ac:spMkLst>
        </pc:spChg>
        <pc:spChg chg="add del mod">
          <ac:chgData name="Dinda Aishah Amalia" userId="f9290c3b-f981-4446-8d24-4590cf4e526a" providerId="ADAL" clId="{91784AB5-BB84-4101-B03A-46A76427B4DE}" dt="2023-01-20T07:10:56.478" v="276" actId="1076"/>
          <ac:spMkLst>
            <pc:docMk/>
            <pc:sldMk cId="3105732341" sldId="273"/>
            <ac:spMk id="11" creationId="{BB22F123-28C1-B3BA-D767-122B649B2C7C}"/>
          </ac:spMkLst>
        </pc:spChg>
        <pc:spChg chg="add mod">
          <ac:chgData name="Dinda Aishah Amalia" userId="f9290c3b-f981-4446-8d24-4590cf4e526a" providerId="ADAL" clId="{91784AB5-BB84-4101-B03A-46A76427B4DE}" dt="2023-01-20T08:14:21.789" v="937" actId="20577"/>
          <ac:spMkLst>
            <pc:docMk/>
            <pc:sldMk cId="3105732341" sldId="273"/>
            <ac:spMk id="13" creationId="{BEFB947C-6B15-A6EF-DB6E-2807ECACE499}"/>
          </ac:spMkLst>
        </pc:spChg>
        <pc:spChg chg="add del mod">
          <ac:chgData name="Dinda Aishah Amalia" userId="f9290c3b-f981-4446-8d24-4590cf4e526a" providerId="ADAL" clId="{91784AB5-BB84-4101-B03A-46A76427B4DE}" dt="2023-01-20T08:11:28.534" v="913"/>
          <ac:spMkLst>
            <pc:docMk/>
            <pc:sldMk cId="3105732341" sldId="273"/>
            <ac:spMk id="15" creationId="{2F5513BE-6B32-FD02-EDFE-0A41E986A4D6}"/>
          </ac:spMkLst>
        </pc:spChg>
        <pc:spChg chg="add mod">
          <ac:chgData name="Dinda Aishah Amalia" userId="f9290c3b-f981-4446-8d24-4590cf4e526a" providerId="ADAL" clId="{91784AB5-BB84-4101-B03A-46A76427B4DE}" dt="2023-01-20T08:11:32.984" v="916" actId="571"/>
          <ac:spMkLst>
            <pc:docMk/>
            <pc:sldMk cId="3105732341" sldId="273"/>
            <ac:spMk id="16" creationId="{E5851627-BB61-EDA3-C262-D4B3F403EB49}"/>
          </ac:spMkLst>
        </pc:spChg>
        <pc:picChg chg="add del mod modCrop">
          <ac:chgData name="Dinda Aishah Amalia" userId="f9290c3b-f981-4446-8d24-4590cf4e526a" providerId="ADAL" clId="{91784AB5-BB84-4101-B03A-46A76427B4DE}" dt="2023-01-20T08:11:29.029" v="914" actId="478"/>
          <ac:picMkLst>
            <pc:docMk/>
            <pc:sldMk cId="3105732341" sldId="273"/>
            <ac:picMk id="14" creationId="{D7A2C7D3-0F7D-AABF-05C8-4BB2D0A17A37}"/>
          </ac:picMkLst>
        </pc:picChg>
        <pc:picChg chg="add mod">
          <ac:chgData name="Dinda Aishah Amalia" userId="f9290c3b-f981-4446-8d24-4590cf4e526a" providerId="ADAL" clId="{91784AB5-BB84-4101-B03A-46A76427B4DE}" dt="2023-01-20T08:11:32.984" v="916" actId="571"/>
          <ac:picMkLst>
            <pc:docMk/>
            <pc:sldMk cId="3105732341" sldId="273"/>
            <ac:picMk id="17" creationId="{E4BC88E7-57E5-79D9-C553-BC816C9B3EBB}"/>
          </ac:picMkLst>
        </pc:picChg>
      </pc:sldChg>
      <pc:sldChg chg="modSp add del mod modNotesTx">
        <pc:chgData name="Dinda Aishah Amalia" userId="f9290c3b-f981-4446-8d24-4590cf4e526a" providerId="ADAL" clId="{91784AB5-BB84-4101-B03A-46A76427B4DE}" dt="2023-01-20T07:38:46.541" v="902" actId="47"/>
        <pc:sldMkLst>
          <pc:docMk/>
          <pc:sldMk cId="2093494181" sldId="274"/>
        </pc:sldMkLst>
        <pc:spChg chg="mod">
          <ac:chgData name="Dinda Aishah Amalia" userId="f9290c3b-f981-4446-8d24-4590cf4e526a" providerId="ADAL" clId="{91784AB5-BB84-4101-B03A-46A76427B4DE}" dt="2023-01-20T07:26:33.143" v="569" actId="1076"/>
          <ac:spMkLst>
            <pc:docMk/>
            <pc:sldMk cId="2093494181" sldId="274"/>
            <ac:spMk id="8" creationId="{38441120-64B1-A829-6E41-A88736F0DD92}"/>
          </ac:spMkLst>
        </pc:spChg>
        <pc:spChg chg="mod">
          <ac:chgData name="Dinda Aishah Amalia" userId="f9290c3b-f981-4446-8d24-4590cf4e526a" providerId="ADAL" clId="{91784AB5-BB84-4101-B03A-46A76427B4DE}" dt="2023-01-20T07:26:28.424" v="568" actId="1076"/>
          <ac:spMkLst>
            <pc:docMk/>
            <pc:sldMk cId="2093494181" sldId="274"/>
            <ac:spMk id="11" creationId="{BB22F123-28C1-B3BA-D767-122B649B2C7C}"/>
          </ac:spMkLst>
        </pc:spChg>
      </pc:sldChg>
      <pc:sldChg chg="addSp delSp modSp add del mod modShow">
        <pc:chgData name="Dinda Aishah Amalia" userId="f9290c3b-f981-4446-8d24-4590cf4e526a" providerId="ADAL" clId="{91784AB5-BB84-4101-B03A-46A76427B4DE}" dt="2023-02-06T07:18:42.489" v="1074" actId="47"/>
        <pc:sldMkLst>
          <pc:docMk/>
          <pc:sldMk cId="3716248118" sldId="274"/>
        </pc:sldMkLst>
        <pc:spChg chg="add mod">
          <ac:chgData name="Dinda Aishah Amalia" userId="f9290c3b-f981-4446-8d24-4590cf4e526a" providerId="ADAL" clId="{91784AB5-BB84-4101-B03A-46A76427B4DE}" dt="2023-01-20T08:46:28.246" v="986" actId="1076"/>
          <ac:spMkLst>
            <pc:docMk/>
            <pc:sldMk cId="3716248118" sldId="274"/>
            <ac:spMk id="2" creationId="{E46564F9-97F0-850E-025B-EDEC7D627B00}"/>
          </ac:spMkLst>
        </pc:spChg>
        <pc:spChg chg="del">
          <ac:chgData name="Dinda Aishah Amalia" userId="f9290c3b-f981-4446-8d24-4590cf4e526a" providerId="ADAL" clId="{91784AB5-BB84-4101-B03A-46A76427B4DE}" dt="2023-01-20T08:44:33.720" v="980" actId="478"/>
          <ac:spMkLst>
            <pc:docMk/>
            <pc:sldMk cId="3716248118" sldId="274"/>
            <ac:spMk id="13" creationId="{BEFB947C-6B15-A6EF-DB6E-2807ECACE499}"/>
          </ac:spMkLst>
        </pc:spChg>
        <pc:picChg chg="add del">
          <ac:chgData name="Dinda Aishah Amalia" userId="f9290c3b-f981-4446-8d24-4590cf4e526a" providerId="ADAL" clId="{91784AB5-BB84-4101-B03A-46A76427B4DE}" dt="2023-02-06T01:24:27.142" v="992"/>
          <ac:picMkLst>
            <pc:docMk/>
            <pc:sldMk cId="3716248118" sldId="274"/>
            <ac:picMk id="3" creationId="{B3CF1A58-3533-C449-3FFA-C4049FA42A99}"/>
          </ac:picMkLst>
        </pc:picChg>
        <pc:picChg chg="del">
          <ac:chgData name="Dinda Aishah Amalia" userId="f9290c3b-f981-4446-8d24-4590cf4e526a" providerId="ADAL" clId="{91784AB5-BB84-4101-B03A-46A76427B4DE}" dt="2023-01-20T08:44:32.343" v="979" actId="478"/>
          <ac:picMkLst>
            <pc:docMk/>
            <pc:sldMk cId="3716248118" sldId="274"/>
            <ac:picMk id="14" creationId="{D7A2C7D3-0F7D-AABF-05C8-4BB2D0A17A37}"/>
          </ac:picMkLst>
        </pc:picChg>
      </pc:sldChg>
      <pc:sldChg chg="addSp delSp modSp add del mod modNotesTx">
        <pc:chgData name="Dinda Aishah Amalia" userId="f9290c3b-f981-4446-8d24-4590cf4e526a" providerId="ADAL" clId="{91784AB5-BB84-4101-B03A-46A76427B4DE}" dt="2023-02-13T03:18:02.401" v="1294" actId="478"/>
        <pc:sldMkLst>
          <pc:docMk/>
          <pc:sldMk cId="4064372720" sldId="275"/>
        </pc:sldMkLst>
        <pc:spChg chg="add del mod ord">
          <ac:chgData name="Dinda Aishah Amalia" userId="f9290c3b-f981-4446-8d24-4590cf4e526a" providerId="ADAL" clId="{91784AB5-BB84-4101-B03A-46A76427B4DE}" dt="2023-02-10T02:01:47.413" v="1262" actId="478"/>
          <ac:spMkLst>
            <pc:docMk/>
            <pc:sldMk cId="4064372720" sldId="275"/>
            <ac:spMk id="2" creationId="{0462DC49-8D4D-5DA4-25EA-DED88D79D10C}"/>
          </ac:spMkLst>
        </pc:spChg>
        <pc:spChg chg="add del">
          <ac:chgData name="Dinda Aishah Amalia" userId="f9290c3b-f981-4446-8d24-4590cf4e526a" providerId="ADAL" clId="{91784AB5-BB84-4101-B03A-46A76427B4DE}" dt="2023-02-10T01:54:46.467" v="1080" actId="22"/>
          <ac:spMkLst>
            <pc:docMk/>
            <pc:sldMk cId="4064372720" sldId="275"/>
            <ac:spMk id="3" creationId="{C1C461F7-2300-E150-59D1-CDFF035B6E8A}"/>
          </ac:spMkLst>
        </pc:spChg>
        <pc:spChg chg="add del mod">
          <ac:chgData name="Dinda Aishah Amalia" userId="f9290c3b-f981-4446-8d24-4590cf4e526a" providerId="ADAL" clId="{91784AB5-BB84-4101-B03A-46A76427B4DE}" dt="2023-02-13T03:18:02.401" v="1294" actId="478"/>
          <ac:spMkLst>
            <pc:docMk/>
            <pc:sldMk cId="4064372720" sldId="275"/>
            <ac:spMk id="5" creationId="{8EBF81A9-4C2A-F9AD-D39F-9800842D783E}"/>
          </ac:spMkLst>
        </pc:spChg>
        <pc:picChg chg="mod">
          <ac:chgData name="Dinda Aishah Amalia" userId="f9290c3b-f981-4446-8d24-4590cf4e526a" providerId="ADAL" clId="{91784AB5-BB84-4101-B03A-46A76427B4DE}" dt="2023-02-10T02:07:46.287" v="1292" actId="1076"/>
          <ac:picMkLst>
            <pc:docMk/>
            <pc:sldMk cId="4064372720" sldId="275"/>
            <ac:picMk id="7" creationId="{00000000-0000-0000-0000-000000000000}"/>
          </ac:picMkLst>
        </pc:picChg>
      </pc:sldChg>
      <pc:sldChg chg="add del">
        <pc:chgData name="Dinda Aishah Amalia" userId="f9290c3b-f981-4446-8d24-4590cf4e526a" providerId="ADAL" clId="{91784AB5-BB84-4101-B03A-46A76427B4DE}" dt="2023-02-20T01:35:06.945" v="1296"/>
        <pc:sldMkLst>
          <pc:docMk/>
          <pc:sldMk cId="604122630" sldId="276"/>
        </pc:sldMkLst>
      </pc:sldChg>
      <pc:sldChg chg="add">
        <pc:chgData name="Dinda Aishah Amalia" userId="f9290c3b-f981-4446-8d24-4590cf4e526a" providerId="ADAL" clId="{91784AB5-BB84-4101-B03A-46A76427B4DE}" dt="2023-02-20T01:35:06.961" v="1297"/>
        <pc:sldMkLst>
          <pc:docMk/>
          <pc:sldMk cId="2025865911" sldId="276"/>
        </pc:sldMkLst>
      </pc:sldChg>
    </pc:docChg>
  </pc:docChgLst>
  <pc:docChgLst>
    <pc:chgData name="Dinda Aishah Amalia" userId="f9290c3b-f981-4446-8d24-4590cf4e526a" providerId="ADAL" clId="{64DA59FB-BEB2-4351-A74D-36038D5C1C67}"/>
    <pc:docChg chg="undo custSel addSld delSld modSld delMainMaster">
      <pc:chgData name="Dinda Aishah Amalia" userId="f9290c3b-f981-4446-8d24-4590cf4e526a" providerId="ADAL" clId="{64DA59FB-BEB2-4351-A74D-36038D5C1C67}" dt="2023-04-13T06:04:35.547" v="67" actId="207"/>
      <pc:docMkLst>
        <pc:docMk/>
      </pc:docMkLst>
      <pc:sldChg chg="del">
        <pc:chgData name="Dinda Aishah Amalia" userId="f9290c3b-f981-4446-8d24-4590cf4e526a" providerId="ADAL" clId="{64DA59FB-BEB2-4351-A74D-36038D5C1C67}" dt="2023-04-03T02:13:30.317" v="6" actId="47"/>
        <pc:sldMkLst>
          <pc:docMk/>
          <pc:sldMk cId="4035272368" sldId="261"/>
        </pc:sldMkLst>
      </pc:sldChg>
      <pc:sldChg chg="add del">
        <pc:chgData name="Dinda Aishah Amalia" userId="f9290c3b-f981-4446-8d24-4590cf4e526a" providerId="ADAL" clId="{64DA59FB-BEB2-4351-A74D-36038D5C1C67}" dt="2023-04-03T02:14:31.432" v="9"/>
        <pc:sldMkLst>
          <pc:docMk/>
          <pc:sldMk cId="953201413" sldId="269"/>
        </pc:sldMkLst>
      </pc:sldChg>
      <pc:sldChg chg="add del">
        <pc:chgData name="Dinda Aishah Amalia" userId="f9290c3b-f981-4446-8d24-4590cf4e526a" providerId="ADAL" clId="{64DA59FB-BEB2-4351-A74D-36038D5C1C67}" dt="2023-04-03T02:14:58.341" v="14"/>
        <pc:sldMkLst>
          <pc:docMk/>
          <pc:sldMk cId="1082337925" sldId="270"/>
        </pc:sldMkLst>
      </pc:sldChg>
      <pc:sldChg chg="del">
        <pc:chgData name="Dinda Aishah Amalia" userId="f9290c3b-f981-4446-8d24-4590cf4e526a" providerId="ADAL" clId="{64DA59FB-BEB2-4351-A74D-36038D5C1C67}" dt="2023-04-03T02:14:32.707" v="10" actId="47"/>
        <pc:sldMkLst>
          <pc:docMk/>
          <pc:sldMk cId="2479237646" sldId="271"/>
        </pc:sldMkLst>
      </pc:sldChg>
      <pc:sldChg chg="del">
        <pc:chgData name="Dinda Aishah Amalia" userId="f9290c3b-f981-4446-8d24-4590cf4e526a" providerId="ADAL" clId="{64DA59FB-BEB2-4351-A74D-36038D5C1C67}" dt="2023-04-03T02:14:37.808" v="11" actId="47"/>
        <pc:sldMkLst>
          <pc:docMk/>
          <pc:sldMk cId="753226080" sldId="272"/>
        </pc:sldMkLst>
      </pc:sldChg>
      <pc:sldChg chg="add del">
        <pc:chgData name="Dinda Aishah Amalia" userId="f9290c3b-f981-4446-8d24-4590cf4e526a" providerId="ADAL" clId="{64DA59FB-BEB2-4351-A74D-36038D5C1C67}" dt="2023-04-03T02:13:04.798" v="2"/>
        <pc:sldMkLst>
          <pc:docMk/>
          <pc:sldMk cId="1911316760" sldId="276"/>
        </pc:sldMkLst>
      </pc:sldChg>
      <pc:sldChg chg="del">
        <pc:chgData name="Dinda Aishah Amalia" userId="f9290c3b-f981-4446-8d24-4590cf4e526a" providerId="ADAL" clId="{64DA59FB-BEB2-4351-A74D-36038D5C1C67}" dt="2023-04-03T02:12:58.442" v="0" actId="47"/>
        <pc:sldMkLst>
          <pc:docMk/>
          <pc:sldMk cId="2025865911" sldId="276"/>
        </pc:sldMkLst>
      </pc:sldChg>
      <pc:sldChg chg="addSp delSp modSp add mod modNotesTx">
        <pc:chgData name="Dinda Aishah Amalia" userId="f9290c3b-f981-4446-8d24-4590cf4e526a" providerId="ADAL" clId="{64DA59FB-BEB2-4351-A74D-36038D5C1C67}" dt="2023-04-13T06:04:35.547" v="67" actId="207"/>
        <pc:sldMkLst>
          <pc:docMk/>
          <pc:sldMk cId="4216068700" sldId="276"/>
        </pc:sldMkLst>
        <pc:spChg chg="add mod">
          <ac:chgData name="Dinda Aishah Amalia" userId="f9290c3b-f981-4446-8d24-4590cf4e526a" providerId="ADAL" clId="{64DA59FB-BEB2-4351-A74D-36038D5C1C67}" dt="2023-04-03T02:13:19.485" v="5"/>
          <ac:spMkLst>
            <pc:docMk/>
            <pc:sldMk cId="4216068700" sldId="276"/>
            <ac:spMk id="2" creationId="{22B791FD-C9B1-9656-802E-73B28F2D6556}"/>
          </ac:spMkLst>
        </pc:spChg>
        <pc:spChg chg="add del mod">
          <ac:chgData name="Dinda Aishah Amalia" userId="f9290c3b-f981-4446-8d24-4590cf4e526a" providerId="ADAL" clId="{64DA59FB-BEB2-4351-A74D-36038D5C1C67}" dt="2023-04-13T04:55:35.651" v="58"/>
          <ac:spMkLst>
            <pc:docMk/>
            <pc:sldMk cId="4216068700" sldId="276"/>
            <ac:spMk id="3" creationId="{3D519B7E-B0BF-D247-4C4C-25223ED46805}"/>
          </ac:spMkLst>
        </pc:spChg>
        <pc:spChg chg="mod">
          <ac:chgData name="Dinda Aishah Amalia" userId="f9290c3b-f981-4446-8d24-4590cf4e526a" providerId="ADAL" clId="{64DA59FB-BEB2-4351-A74D-36038D5C1C67}" dt="2023-04-13T06:04:35.547" v="67" actId="207"/>
          <ac:spMkLst>
            <pc:docMk/>
            <pc:sldMk cId="4216068700" sldId="276"/>
            <ac:spMk id="4" creationId="{3071B163-70B2-4160-81E2-D4AD5511BBB6}"/>
          </ac:spMkLst>
        </pc:spChg>
        <pc:spChg chg="mod">
          <ac:chgData name="Dinda Aishah Amalia" userId="f9290c3b-f981-4446-8d24-4590cf4e526a" providerId="ADAL" clId="{64DA59FB-BEB2-4351-A74D-36038D5C1C67}" dt="2023-04-13T06:04:35.547" v="67" actId="207"/>
          <ac:spMkLst>
            <pc:docMk/>
            <pc:sldMk cId="4216068700" sldId="276"/>
            <ac:spMk id="5" creationId="{A6B2C5B5-F4B8-4EA0-B502-88BFCF726EB5}"/>
          </ac:spMkLst>
        </pc:spChg>
      </pc:sldChg>
      <pc:sldMasterChg chg="del delSldLayout">
        <pc:chgData name="Dinda Aishah Amalia" userId="f9290c3b-f981-4446-8d24-4590cf4e526a" providerId="ADAL" clId="{64DA59FB-BEB2-4351-A74D-36038D5C1C67}" dt="2023-04-03T02:14:37.808" v="11" actId="47"/>
        <pc:sldMasterMkLst>
          <pc:docMk/>
          <pc:sldMasterMk cId="2526533790" sldId="2147483771"/>
        </pc:sldMasterMkLst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2298848159" sldId="2147483772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364566552" sldId="2147483773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2896209479" sldId="2147483774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2544402968" sldId="2147483775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2226468771" sldId="2147483776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4199528178" sldId="2147483777"/>
          </pc:sldLayoutMkLst>
        </pc:sldLayoutChg>
        <pc:sldLayoutChg chg="del">
          <pc:chgData name="Dinda Aishah Amalia" userId="f9290c3b-f981-4446-8d24-4590cf4e526a" providerId="ADAL" clId="{64DA59FB-BEB2-4351-A74D-36038D5C1C67}" dt="2023-04-03T02:14:37.808" v="11" actId="47"/>
          <pc:sldLayoutMkLst>
            <pc:docMk/>
            <pc:sldMasterMk cId="2526533790" sldId="2147483771"/>
            <pc:sldLayoutMk cId="402139429" sldId="2147483778"/>
          </pc:sldLayoutMkLst>
        </pc:sldLayoutChg>
      </pc:sldMasterChg>
      <pc:sldMasterChg chg="del delSldLayout">
        <pc:chgData name="Dinda Aishah Amalia" userId="f9290c3b-f981-4446-8d24-4590cf4e526a" providerId="ADAL" clId="{64DA59FB-BEB2-4351-A74D-36038D5C1C67}" dt="2023-04-03T02:12:58.442" v="0" actId="47"/>
        <pc:sldMasterMkLst>
          <pc:docMk/>
          <pc:sldMasterMk cId="2921891434" sldId="2147483779"/>
        </pc:sldMasterMkLst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2793764640" sldId="2147483780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280500326" sldId="2147483781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2367131851" sldId="2147483782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1744296042" sldId="2147483783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1073547290" sldId="2147483784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336362159" sldId="2147483785"/>
          </pc:sldLayoutMkLst>
        </pc:sldLayoutChg>
        <pc:sldLayoutChg chg="del">
          <pc:chgData name="Dinda Aishah Amalia" userId="f9290c3b-f981-4446-8d24-4590cf4e526a" providerId="ADAL" clId="{64DA59FB-BEB2-4351-A74D-36038D5C1C67}" dt="2023-04-03T02:12:58.442" v="0" actId="47"/>
          <pc:sldLayoutMkLst>
            <pc:docMk/>
            <pc:sldMasterMk cId="2921891434" sldId="2147483779"/>
            <pc:sldLayoutMk cId="808958346" sldId="214748378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6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7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29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3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85904" cy="685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596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7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415" y="2354902"/>
            <a:ext cx="6273803" cy="653821"/>
          </a:xfrm>
        </p:spPr>
        <p:txBody>
          <a:bodyPr>
            <a:normAutofit fontScale="90000"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j-ea"/>
                <a:cs typeface="+mj-cs"/>
              </a:rPr>
              <a:t>PEP MEI 2023</a:t>
            </a:r>
            <a:br>
              <a:rPr lang="en-ID" sz="4400" b="0" dirty="0">
                <a:effectLst/>
              </a:rPr>
            </a:b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B2C5B5-F4B8-4EA0-B502-88BFCF726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8415" y="3133839"/>
            <a:ext cx="5545136" cy="59032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1H64 Trakindo Utama Batu Kajang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B791FD-C9B1-9656-802E-73B28F2D6556}"/>
              </a:ext>
            </a:extLst>
          </p:cNvPr>
          <p:cNvSpPr txBox="1"/>
          <p:nvPr/>
        </p:nvSpPr>
        <p:spPr>
          <a:xfrm>
            <a:off x="5728415" y="4628213"/>
            <a:ext cx="6463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Parts Operation &amp; Distribution</a:t>
            </a:r>
          </a:p>
          <a:p>
            <a:endParaRPr lang="en-US" dirty="0"/>
          </a:p>
          <a:p>
            <a:r>
              <a:rPr lang="en-US" dirty="0"/>
              <a:t>Confidentiality Status </a:t>
            </a:r>
            <a:r>
              <a:rPr lang="en-US" b="1" dirty="0">
                <a:highlight>
                  <a:srgbClr val="FFFF00"/>
                </a:highlight>
              </a:rPr>
              <a:t>Yellow</a:t>
            </a:r>
            <a:r>
              <a:rPr lang="en-US" dirty="0"/>
              <a:t> </a:t>
            </a:r>
            <a:r>
              <a:rPr lang="en-ID" b="1" dirty="0">
                <a:highlight>
                  <a:srgbClr val="00FF00"/>
                </a:highlight>
              </a:rPr>
              <a:t>Green</a:t>
            </a:r>
            <a:r>
              <a:rPr lang="en-ID" b="1" dirty="0"/>
              <a:t> </a:t>
            </a:r>
            <a:r>
              <a:rPr lang="en-ID" b="1" dirty="0">
                <a:highlight>
                  <a:srgbClr val="FF0000"/>
                </a:highlight>
              </a:rPr>
              <a:t>Red</a:t>
            </a:r>
            <a:r>
              <a:rPr lang="en-ID" b="1" dirty="0"/>
              <a:t> </a:t>
            </a:r>
            <a:r>
              <a:rPr lang="en-ID" b="1" dirty="0">
                <a:highlight>
                  <a:srgbClr val="FFFFFF"/>
                </a:highlight>
              </a:rPr>
              <a:t>Non Confidential </a:t>
            </a:r>
            <a:r>
              <a:rPr lang="en-ID" i="1" dirty="0"/>
              <a:t>(choose one)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606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51FF7D-267A-19E9-3E5A-AAF1807ED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71" y="127150"/>
            <a:ext cx="11475559" cy="57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9136FD-EE92-A835-F83E-2ACC9C95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5" y="185468"/>
            <a:ext cx="114166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0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2E0612-A3A1-9CAA-D5FD-50E1966F1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1" y="293298"/>
            <a:ext cx="11554634" cy="50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40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3_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TEUHJXYQTMNJ-5-479108</_dlc_DocId>
    <_dlc_DocIdUrl xmlns="a834bd3c-c1b2-4e1a-ae5b-24059a9457b3">
      <Url>http://portal.trakindo.co.id/_layouts/15/DocIdRedir.aspx?ID=TEUHJXYQTMNJ-5-479108</Url>
      <Description>TEUHJXYQTMNJ-5-479108</Description>
    </_dlc_DocIdUrl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B1EF0F-3FCF-4FA8-AA1A-9541D2E7C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DD807-67E5-40DC-8007-07DF01C541E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D289AE2-D2AE-49D1-AFAC-3A79F6794255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  <ds:schemaRef ds:uri="7a9fd858-01c7-467a-bf89-1c153ad60811"/>
    <ds:schemaRef ds:uri="http://schemas.microsoft.com/sharepoint/v4"/>
    <ds:schemaRef ds:uri="a834bd3c-c1b2-4e1a-ae5b-24059a9457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3606</TotalTime>
  <Words>78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Wingdings 2</vt:lpstr>
      <vt:lpstr>DividendVTI</vt:lpstr>
      <vt:lpstr>3_DividendVTI</vt:lpstr>
      <vt:lpstr>PEP MEI 2023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Marcheani;dinda.a.amalia@trakindo.co.id</dc:creator>
  <cp:lastModifiedBy>Edi Sutik Witono</cp:lastModifiedBy>
  <cp:revision>132</cp:revision>
  <dcterms:created xsi:type="dcterms:W3CDTF">2020-12-13T05:03:00Z</dcterms:created>
  <dcterms:modified xsi:type="dcterms:W3CDTF">2023-06-12T09:30:58Z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e4cc804e-1621-4000-bebf-3f5fc668dec9</vt:lpwstr>
  </property>
</Properties>
</file>